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761" r:id="rId1"/>
  </p:sldMasterIdLst>
  <p:notesMasterIdLst>
    <p:notesMasterId r:id="rId5"/>
  </p:notesMasterIdLst>
  <p:sldIdLst>
    <p:sldId id="258" r:id="rId2"/>
    <p:sldId id="259" r:id="rId3"/>
    <p:sldId id="261" r:id="rId4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628B8C"/>
    <a:srgbClr val="CCCC00"/>
    <a:srgbClr val="336699"/>
    <a:srgbClr val="CC6600"/>
    <a:srgbClr val="CC9900"/>
    <a:srgbClr val="800000"/>
    <a:srgbClr val="FFFFCC"/>
    <a:srgbClr val="CCCCFF"/>
    <a:srgbClr val="3399FF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3CE982-8ED8-4819-8043-9126AED163BB}" type="slidenum">
              <a:rPr lang="en-US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B7B674-F4D6-4EE5-BD82-545A4F229932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B7B674-F4D6-4EE5-BD82-545A4F229932}" type="slidenum">
              <a:rPr lang="en-US"/>
              <a:pPr/>
              <a:t>2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B7B674-F4D6-4EE5-BD82-545A4F229932}" type="slidenum">
              <a:rPr lang="en-US"/>
              <a:pPr/>
              <a:t>3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50EE805-E3FD-4B68-99DC-91827404001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30000"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70A9C-E63D-4D17-8459-0AE7B734677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30000">
    <p:newsflash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F7CF7B6-A41F-498E-B567-F39B99DCBBC3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30000">
    <p:newsfla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63C6C7C-1BB3-4DE4-A862-7EE2F9F99E4D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30000"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97E88DE-A8E9-4AE4-8795-8888AC773103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30000">
    <p:newsfla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F9C9-CA79-4AC6-A44F-A4C46DDD5D89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30000">
    <p:newsfla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870CA0F-1DEE-445C-8FAA-03695F4DEBA4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30000">
    <p:newsfla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70B1C1B-FBF0-44FA-98AC-E9E97BB19C21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  <p:transition spd="slow" advClick="0" advTm="30000">
    <p:newsfla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45CA3CE-640B-4D28-890E-3309E494945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  <p:transition spd="slow" advClick="0" advTm="30000">
    <p:newsfla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95EE65A-6F28-4696-87D9-042D4804B312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30000">
    <p:newsfla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4D1CA53-ED77-4023-AE41-C3BBE454CDFF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30000">
    <p:newsfla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7C2654-0255-41F0-A7D0-4BEF7AA516E9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ransition spd="slow" advClick="0" advTm="30000">
    <p:newsflash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1600200"/>
            <a:ext cx="9144000" cy="3170099"/>
          </a:xfrm>
          <a:prstGeom prst="rect">
            <a:avLst/>
          </a:prstGeom>
          <a:solidFill>
            <a:schemeClr val="bg1"/>
          </a:solidFill>
          <a:ln>
            <a:noFill/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en-US" sz="32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</a:endParaRPr>
          </a:p>
          <a:p>
            <a:pPr algn="ctr"/>
            <a:endParaRPr lang="en-US" sz="32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</a:endParaRPr>
          </a:p>
          <a:p>
            <a:pPr algn="ctr"/>
            <a:endParaRPr lang="en-US" sz="32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</a:rPr>
              <a:t>Progress and Issues for </a:t>
            </a:r>
          </a:p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</a:rPr>
              <a:t>North Africa</a:t>
            </a:r>
            <a:endParaRPr lang="en-US" sz="32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</a:endParaRPr>
          </a:p>
          <a:p>
            <a:pPr algn="ctr"/>
            <a:endParaRPr lang="fr-FR" sz="32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2362200" y="5181600"/>
            <a:ext cx="4572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ChevronInverted">
              <a:avLst/>
            </a:prstTxWarp>
            <a:spAutoFit/>
          </a:bodyPr>
          <a:lstStyle/>
          <a:p>
            <a:pPr algn="ctr"/>
            <a:r>
              <a:rPr lang="fr-FR" sz="2400" b="1" dirty="0">
                <a:solidFill>
                  <a:schemeClr val="accent3"/>
                </a:solidFill>
                <a:latin typeface="Georgia" pitchFamily="18" charset="0"/>
                <a:cs typeface="Times New Roman" pitchFamily="18" charset="0"/>
              </a:rPr>
              <a:t>Rabat, </a:t>
            </a:r>
            <a:r>
              <a:rPr lang="fr-FR" sz="2400" b="1" dirty="0" smtClean="0">
                <a:solidFill>
                  <a:schemeClr val="accent3"/>
                </a:solidFill>
                <a:latin typeface="Georgia" pitchFamily="18" charset="0"/>
                <a:cs typeface="Times New Roman" pitchFamily="18" charset="0"/>
              </a:rPr>
              <a:t>Morocco, 7 March  2012</a:t>
            </a:r>
            <a:endParaRPr lang="ar-SA" sz="2400" b="1" dirty="0">
              <a:solidFill>
                <a:schemeClr val="accent3"/>
              </a:solidFill>
              <a:latin typeface="Georgia" pitchFamily="18" charset="0"/>
            </a:endParaRPr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0" y="3167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304800" y="261584"/>
            <a:ext cx="4495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2000" b="1" dirty="0" smtClean="0">
                <a:solidFill>
                  <a:srgbClr val="336699"/>
                </a:solidFill>
                <a:latin typeface="Georgia" pitchFamily="18" charset="0"/>
                <a:ea typeface="Arial Unicode MS" pitchFamily="34" charset="-128"/>
                <a:cs typeface="Times New Roman" pitchFamily="18" charset="0"/>
              </a:rPr>
              <a:t>UNITED NATIONS </a:t>
            </a:r>
            <a:endParaRPr lang="fr-FR" sz="2000" b="1" dirty="0">
              <a:solidFill>
                <a:srgbClr val="336699"/>
              </a:solidFill>
              <a:latin typeface="Georgia" pitchFamily="18" charset="0"/>
              <a:ea typeface="Arial Unicode MS" pitchFamily="34" charset="-128"/>
              <a:cs typeface="Times New Roman" pitchFamily="18" charset="0"/>
            </a:endParaRPr>
          </a:p>
          <a:p>
            <a:r>
              <a:rPr lang="fr-FR" sz="1600" b="1" dirty="0" smtClean="0">
                <a:solidFill>
                  <a:srgbClr val="336699"/>
                </a:solidFill>
                <a:latin typeface="Georgia" pitchFamily="18" charset="0"/>
                <a:ea typeface="Arial Unicode MS" pitchFamily="34" charset="-128"/>
                <a:cs typeface="Times New Roman" pitchFamily="18" charset="0"/>
              </a:rPr>
              <a:t>ECONOMIC COMMISSION FOR AFRICA</a:t>
            </a:r>
            <a:endParaRPr lang="fr-FR" sz="2000" dirty="0">
              <a:solidFill>
                <a:srgbClr val="336699"/>
              </a:solidFill>
              <a:latin typeface="Georgia" pitchFamily="18" charset="0"/>
              <a:ea typeface="Arial Unicode MS" pitchFamily="34" charset="-128"/>
              <a:cs typeface="Times New Roman" pitchFamily="18" charset="0"/>
            </a:endParaRPr>
          </a:p>
          <a:p>
            <a:r>
              <a:rPr lang="fr-FR" sz="2000" b="1" dirty="0" smtClean="0">
                <a:solidFill>
                  <a:srgbClr val="336699"/>
                </a:solidFill>
                <a:latin typeface="Georgia" pitchFamily="18" charset="0"/>
                <a:ea typeface="Arial Unicode MS" pitchFamily="34" charset="-128"/>
                <a:cs typeface="Times New Roman" pitchFamily="18" charset="0"/>
              </a:rPr>
              <a:t>Office for </a:t>
            </a:r>
            <a:r>
              <a:rPr lang="fr-FR" sz="2000" b="1" dirty="0" err="1" smtClean="0">
                <a:solidFill>
                  <a:srgbClr val="336699"/>
                </a:solidFill>
                <a:latin typeface="Georgia" pitchFamily="18" charset="0"/>
                <a:ea typeface="Arial Unicode MS" pitchFamily="34" charset="-128"/>
                <a:cs typeface="Times New Roman" pitchFamily="18" charset="0"/>
              </a:rPr>
              <a:t>North</a:t>
            </a:r>
            <a:r>
              <a:rPr lang="fr-FR" sz="2000" b="1" dirty="0" smtClean="0">
                <a:solidFill>
                  <a:srgbClr val="336699"/>
                </a:solidFill>
                <a:latin typeface="Georgia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fr-FR" sz="2000" b="1" dirty="0" err="1" smtClean="0">
                <a:solidFill>
                  <a:srgbClr val="336699"/>
                </a:solidFill>
                <a:latin typeface="Georgia" pitchFamily="18" charset="0"/>
                <a:ea typeface="Arial Unicode MS" pitchFamily="34" charset="-128"/>
                <a:cs typeface="Times New Roman" pitchFamily="18" charset="0"/>
              </a:rPr>
              <a:t>Africa</a:t>
            </a:r>
            <a:r>
              <a:rPr lang="ar-MA" sz="2000" dirty="0" smtClean="0">
                <a:solidFill>
                  <a:srgbClr val="336699"/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fr-FR" sz="2000" b="1" dirty="0">
                <a:solidFill>
                  <a:srgbClr val="336699"/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ar-MA" sz="2000" dirty="0">
                <a:solidFill>
                  <a:srgbClr val="336699"/>
                </a:solidFill>
                <a:latin typeface="Georgia" pitchFamily="18" charset="0"/>
                <a:cs typeface="Times New Roman" pitchFamily="18" charset="0"/>
              </a:rPr>
              <a:t>     </a:t>
            </a:r>
            <a:r>
              <a:rPr lang="fr-FR" sz="2000" b="1" dirty="0">
                <a:solidFill>
                  <a:srgbClr val="336699"/>
                </a:solidFill>
                <a:latin typeface="Georgia" pitchFamily="18" charset="0"/>
                <a:cs typeface="Times New Roman" pitchFamily="18" charset="0"/>
              </a:rPr>
              <a:t>  </a:t>
            </a:r>
            <a:r>
              <a:rPr lang="ar-MA" sz="2000" dirty="0">
                <a:solidFill>
                  <a:srgbClr val="336699"/>
                </a:solidFill>
                <a:latin typeface="Georgia" pitchFamily="18" charset="0"/>
                <a:cs typeface="Times New Roman" pitchFamily="18" charset="0"/>
              </a:rPr>
              <a:t>   </a:t>
            </a:r>
            <a:endParaRPr lang="fr-FR" sz="2400" b="1" dirty="0">
              <a:solidFill>
                <a:srgbClr val="336699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8" name="Image 7" descr="log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228600"/>
            <a:ext cx="1219200" cy="941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 descr="C:\Documents and Settings\sro3\Local Settings\Temp\notesFFF692\~925286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1600200"/>
            <a:ext cx="3124200" cy="1545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6096000" y="5943600"/>
            <a:ext cx="3048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  <a:cs typeface="+mn-cs"/>
              </a:rPr>
              <a:t>Experts Meeting</a:t>
            </a:r>
          </a:p>
        </p:txBody>
      </p:sp>
    </p:spTree>
  </p:cSld>
  <p:clrMapOvr>
    <a:masterClrMapping/>
  </p:clrMapOvr>
  <p:transition spd="slow" advClick="0" advTm="30000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1600200"/>
            <a:ext cx="9144000" cy="3170099"/>
          </a:xfrm>
          <a:prstGeom prst="rect">
            <a:avLst/>
          </a:prstGeom>
          <a:solidFill>
            <a:schemeClr val="bg1"/>
          </a:solidFill>
          <a:ln>
            <a:noFill/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en-US" sz="32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</a:endParaRPr>
          </a:p>
          <a:p>
            <a:pPr algn="ctr"/>
            <a:endParaRPr lang="en-US" sz="32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</a:endParaRPr>
          </a:p>
          <a:p>
            <a:pPr algn="ctr"/>
            <a:endParaRPr lang="en-US" sz="32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fr-FR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</a:rPr>
              <a:t>Avancées et enjeux pour </a:t>
            </a:r>
          </a:p>
          <a:p>
            <a:pPr algn="ctr"/>
            <a:r>
              <a:rPr lang="fr-FR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</a:rPr>
              <a:t>l’Afrique du Nord</a:t>
            </a:r>
            <a:r>
              <a:rPr lang="fr-FR" sz="3600" b="1" i="1" dirty="0" smtClean="0"/>
              <a:t> </a:t>
            </a:r>
            <a:endParaRPr lang="en-US" sz="32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</a:endParaRPr>
          </a:p>
          <a:p>
            <a:pPr algn="ctr"/>
            <a:endParaRPr lang="fr-FR" sz="32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2286000" y="5105401"/>
            <a:ext cx="4572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ChevronInverted">
              <a:avLst/>
            </a:prstTxWarp>
            <a:spAutoFit/>
          </a:bodyPr>
          <a:lstStyle/>
          <a:p>
            <a:pPr algn="ctr"/>
            <a:r>
              <a:rPr lang="fr-FR" sz="1000" b="1" dirty="0">
                <a:solidFill>
                  <a:schemeClr val="accent3"/>
                </a:solidFill>
                <a:latin typeface="Georgia" pitchFamily="18" charset="0"/>
                <a:cs typeface="Times New Roman" pitchFamily="18" charset="0"/>
              </a:rPr>
              <a:t>Rabat, </a:t>
            </a:r>
            <a:r>
              <a:rPr lang="fr-FR" sz="1000" b="1" dirty="0" smtClean="0">
                <a:solidFill>
                  <a:schemeClr val="accent3"/>
                </a:solidFill>
                <a:latin typeface="Georgia" pitchFamily="18" charset="0"/>
                <a:cs typeface="Times New Roman" pitchFamily="18" charset="0"/>
              </a:rPr>
              <a:t>Morocco, 7 March  2012</a:t>
            </a:r>
            <a:endParaRPr lang="ar-SA" sz="1000" b="1" dirty="0">
              <a:solidFill>
                <a:schemeClr val="accent3"/>
              </a:solidFill>
              <a:latin typeface="Georgia" pitchFamily="18" charset="0"/>
            </a:endParaRPr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0" y="3167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304800" y="261585"/>
            <a:ext cx="449580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srgbClr val="336699"/>
                </a:solidFill>
                <a:latin typeface="Georgia" pitchFamily="18" charset="0"/>
                <a:ea typeface="Arial Unicode MS" pitchFamily="34" charset="-128"/>
                <a:cs typeface="Times New Roman" pitchFamily="18" charset="0"/>
              </a:rPr>
              <a:t>NATIONS UNIES	</a:t>
            </a:r>
          </a:p>
          <a:p>
            <a:r>
              <a:rPr lang="fr-FR" sz="1400" b="1" dirty="0" smtClean="0">
                <a:solidFill>
                  <a:srgbClr val="336699"/>
                </a:solidFill>
                <a:latin typeface="Georgia" pitchFamily="18" charset="0"/>
                <a:ea typeface="Arial Unicode MS" pitchFamily="34" charset="-128"/>
                <a:cs typeface="Times New Roman" pitchFamily="18" charset="0"/>
              </a:rPr>
              <a:t>Commission économique pour l’Afrique</a:t>
            </a:r>
            <a:r>
              <a:rPr lang="ar-MA" dirty="0" smtClean="0">
                <a:solidFill>
                  <a:srgbClr val="336699"/>
                </a:solidFill>
                <a:latin typeface="Georgia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endParaRPr lang="fr-FR" dirty="0" smtClean="0">
              <a:solidFill>
                <a:srgbClr val="336699"/>
              </a:solidFill>
              <a:latin typeface="Georgia" pitchFamily="18" charset="0"/>
              <a:ea typeface="Arial Unicode MS" pitchFamily="34" charset="-128"/>
              <a:cs typeface="Times New Roman" pitchFamily="18" charset="0"/>
            </a:endParaRPr>
          </a:p>
          <a:p>
            <a:r>
              <a:rPr lang="fr-FR" b="1" dirty="0" smtClean="0">
                <a:solidFill>
                  <a:srgbClr val="336699"/>
                </a:solidFill>
                <a:latin typeface="Georgia" pitchFamily="18" charset="0"/>
                <a:ea typeface="Arial Unicode MS" pitchFamily="34" charset="-128"/>
                <a:cs typeface="Times New Roman" pitchFamily="18" charset="0"/>
              </a:rPr>
              <a:t>Bureau pour l’Afrique du Nord</a:t>
            </a:r>
            <a:r>
              <a:rPr lang="ar-MA" dirty="0" smtClean="0">
                <a:solidFill>
                  <a:srgbClr val="336699"/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b="1" dirty="0">
                <a:solidFill>
                  <a:srgbClr val="336699"/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ar-MA" dirty="0">
                <a:solidFill>
                  <a:srgbClr val="336699"/>
                </a:solidFill>
                <a:latin typeface="Georgia" pitchFamily="18" charset="0"/>
                <a:cs typeface="Times New Roman" pitchFamily="18" charset="0"/>
              </a:rPr>
              <a:t>     </a:t>
            </a:r>
            <a:r>
              <a:rPr lang="fr-FR" b="1" dirty="0">
                <a:solidFill>
                  <a:srgbClr val="336699"/>
                </a:solidFill>
                <a:latin typeface="Georgia" pitchFamily="18" charset="0"/>
                <a:cs typeface="Times New Roman" pitchFamily="18" charset="0"/>
              </a:rPr>
              <a:t>  </a:t>
            </a:r>
            <a:r>
              <a:rPr lang="ar-MA" dirty="0">
                <a:solidFill>
                  <a:srgbClr val="336699"/>
                </a:solidFill>
                <a:latin typeface="Georgia" pitchFamily="18" charset="0"/>
                <a:cs typeface="Times New Roman" pitchFamily="18" charset="0"/>
              </a:rPr>
              <a:t>   </a:t>
            </a:r>
            <a:endParaRPr lang="fr-FR" sz="2000" b="1" dirty="0">
              <a:solidFill>
                <a:srgbClr val="336699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8" name="Image 7" descr="log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228600"/>
            <a:ext cx="1219200" cy="941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4038600" y="5867400"/>
            <a:ext cx="4876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sz="2400" b="1" dirty="0" err="1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  <a:cs typeface="+mn-cs"/>
              </a:rPr>
              <a:t>Réunion</a:t>
            </a:r>
            <a:r>
              <a:rPr lang="en-US" sz="2400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  <a:cs typeface="+mn-cs"/>
              </a:rPr>
              <a:t> </a:t>
            </a:r>
            <a:r>
              <a:rPr lang="en-US" sz="2400" b="1" dirty="0" err="1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  <a:cs typeface="+mn-cs"/>
              </a:rPr>
              <a:t>d’experts</a:t>
            </a:r>
            <a:endParaRPr lang="en-US" sz="2400" b="1" dirty="0" smtClean="0">
              <a:ln w="11430"/>
              <a:solidFill>
                <a:schemeClr val="accent5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  <a:cs typeface="+mn-cs"/>
            </a:endParaRPr>
          </a:p>
        </p:txBody>
      </p:sp>
      <p:pic>
        <p:nvPicPr>
          <p:cNvPr id="11" name="Image 10" descr="C:\Documents and Settings\sro3\Local Settings\Temp\notesFFF692\Rio_20-2ad3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1600200"/>
            <a:ext cx="2971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0000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1600200"/>
            <a:ext cx="9144000" cy="2893100"/>
          </a:xfrm>
          <a:prstGeom prst="rect">
            <a:avLst/>
          </a:prstGeom>
          <a:solidFill>
            <a:schemeClr val="bg1"/>
          </a:solidFill>
          <a:ln>
            <a:noFill/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en-US" sz="32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</a:endParaRPr>
          </a:p>
          <a:p>
            <a:pPr algn="ctr"/>
            <a:endParaRPr lang="en-US" sz="32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</a:endParaRPr>
          </a:p>
          <a:p>
            <a:pPr algn="ctr"/>
            <a:endParaRPr lang="en-US" sz="32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ar-SA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  <a:cs typeface="Traditional Arabic" pitchFamily="2" charset="-78"/>
              </a:rPr>
              <a:t>التقدم المحرز والتحديات بالنسبة لشمال أفريقيا</a:t>
            </a:r>
            <a:endParaRPr lang="fr-FR" sz="48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  <a:cs typeface="Traditional Arabic" pitchFamily="2" charset="-78"/>
            </a:endParaRPr>
          </a:p>
          <a:p>
            <a:pPr algn="ctr"/>
            <a:endParaRPr lang="fr-FR" sz="32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0" y="3167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8" name="Image 7" descr="log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04800"/>
            <a:ext cx="1219200" cy="941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6096000" y="381000"/>
            <a:ext cx="2781300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-412620" bIns="0" anchor="ctr">
            <a:spAutoFit/>
          </a:bodyPr>
          <a:lstStyle/>
          <a:p>
            <a:pPr algn="r" rtl="1"/>
            <a:r>
              <a:rPr lang="ar-SA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336699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ngsana New" pitchFamily="18" charset="-34"/>
                <a:cs typeface="Traditional Arabic" pitchFamily="2" charset="-78"/>
              </a:rPr>
              <a:t>الأمـم</a:t>
            </a:r>
            <a:r>
              <a:rPr lang="fr-FR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336699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r>
              <a:rPr lang="ar-MA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336699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ngsana New" pitchFamily="18" charset="-34"/>
                <a:cs typeface="Traditional Arabic" pitchFamily="2" charset="-78"/>
              </a:rPr>
              <a:t>المتحدة</a:t>
            </a:r>
            <a:endParaRPr lang="en-US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3366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ngsana New" pitchFamily="18" charset="-34"/>
              <a:cs typeface="Angsana New" pitchFamily="18" charset="-34"/>
            </a:endParaRPr>
          </a:p>
          <a:p>
            <a:pPr algn="r" rtl="1"/>
            <a:r>
              <a:rPr lang="ar-SA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336699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ngsana New" pitchFamily="18" charset="-34"/>
                <a:cs typeface="Traditional Arabic" pitchFamily="2" charset="-78"/>
              </a:rPr>
              <a:t>اللجنة الاقتصادية لأفريقيا</a:t>
            </a:r>
            <a:endParaRPr lang="ar-SA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3366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ngsana New" pitchFamily="18" charset="-34"/>
              <a:cs typeface="Traditional Arabic" pitchFamily="2" charset="-78"/>
            </a:endParaRPr>
          </a:p>
          <a:p>
            <a:pPr algn="r"/>
            <a:r>
              <a:rPr lang="ar-SA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336699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ngsana New" pitchFamily="18" charset="-34"/>
                <a:cs typeface="Traditional Arabic" pitchFamily="2" charset="-78"/>
              </a:rPr>
              <a:t>مكتب شمال أفريقيا</a:t>
            </a:r>
            <a:r>
              <a:rPr lang="fr-FR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336699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endParaRPr lang="ar-MA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3366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ngsana New" pitchFamily="18" charset="-34"/>
              <a:cs typeface="Traditional Arabic" pitchFamily="2" charset="-78"/>
            </a:endParaRPr>
          </a:p>
        </p:txBody>
      </p:sp>
      <p:pic>
        <p:nvPicPr>
          <p:cNvPr id="12" name="Image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1371600"/>
            <a:ext cx="3429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4038600" y="5867400"/>
            <a:ext cx="4876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ar-MA" sz="2800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  <a:cs typeface="+mn-cs"/>
              </a:rPr>
              <a:t>اجتماع للخبراء</a:t>
            </a:r>
            <a:endParaRPr lang="en-US" sz="2800" b="1" dirty="0" smtClean="0">
              <a:ln w="11430"/>
              <a:solidFill>
                <a:schemeClr val="accent5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  <a:cs typeface="+mn-cs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362200" y="4953000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 smtClean="0">
                <a:solidFill>
                  <a:schemeClr val="accent3"/>
                </a:solidFill>
                <a:cs typeface="Traditional Arabic" pitchFamily="2" charset="-78"/>
              </a:rPr>
              <a:t>الرباط، المغرب، الأربعاء </a:t>
            </a:r>
            <a:r>
              <a:rPr lang="ar-SA" sz="2400" b="1" dirty="0" smtClean="0">
                <a:solidFill>
                  <a:schemeClr val="accent3"/>
                </a:solidFill>
                <a:cs typeface="Traditional Arabic" pitchFamily="2" charset="-78"/>
              </a:rPr>
              <a:t>7 </a:t>
            </a:r>
            <a:r>
              <a:rPr lang="ar-MA" sz="2800" b="1" dirty="0" smtClean="0">
                <a:solidFill>
                  <a:schemeClr val="accent3"/>
                </a:solidFill>
                <a:cs typeface="Traditional Arabic" pitchFamily="2" charset="-78"/>
              </a:rPr>
              <a:t>آ</a:t>
            </a:r>
            <a:r>
              <a:rPr lang="ar-SA" sz="2800" b="1" dirty="0" err="1" smtClean="0">
                <a:solidFill>
                  <a:schemeClr val="accent3"/>
                </a:solidFill>
                <a:cs typeface="Traditional Arabic" pitchFamily="2" charset="-78"/>
              </a:rPr>
              <a:t>ذار</a:t>
            </a:r>
            <a:r>
              <a:rPr lang="ar-SA" sz="2800" b="1" dirty="0" smtClean="0">
                <a:solidFill>
                  <a:schemeClr val="accent3"/>
                </a:solidFill>
                <a:cs typeface="Traditional Arabic" pitchFamily="2" charset="-78"/>
              </a:rPr>
              <a:t>/ مارس </a:t>
            </a:r>
            <a:r>
              <a:rPr lang="ar-SA" sz="2400" b="1" dirty="0" smtClean="0">
                <a:solidFill>
                  <a:schemeClr val="accent3"/>
                </a:solidFill>
                <a:cs typeface="Traditional Arabic" pitchFamily="2" charset="-78"/>
              </a:rPr>
              <a:t>2012</a:t>
            </a:r>
            <a:endParaRPr lang="fr-FR" sz="2800" dirty="0">
              <a:solidFill>
                <a:schemeClr val="accent3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 advClick="0" advTm="30000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964</TotalTime>
  <Words>73</Words>
  <Application>Microsoft PowerPoint</Application>
  <PresentationFormat>Affichage à l'écran (4:3)</PresentationFormat>
  <Paragraphs>32</Paragraphs>
  <Slides>3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Civil</vt:lpstr>
      <vt:lpstr>Diapositive 1</vt:lpstr>
      <vt:lpstr>Diapositive 2</vt:lpstr>
      <vt:lpstr>Diapositive 3</vt:lpstr>
    </vt:vector>
  </TitlesOfParts>
  <Company>NU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ECA</cp:lastModifiedBy>
  <cp:revision>89</cp:revision>
  <dcterms:created xsi:type="dcterms:W3CDTF">2005-04-08T16:39:07Z</dcterms:created>
  <dcterms:modified xsi:type="dcterms:W3CDTF">2012-03-07T17:37:40Z</dcterms:modified>
</cp:coreProperties>
</file>