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0.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1.xml" ContentType="application/vnd.openxmlformats-officedocument.themeOverride+xml"/>
  <Override PartName="/ppt/notesSlides/notesSlide16.xml" ContentType="application/vnd.openxmlformats-officedocument.presentationml.notesSlide+xml"/>
  <Override PartName="/ppt/theme/themeOverride12.xml" ContentType="application/vnd.openxmlformats-officedocument.themeOverr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0" r:id="rId1"/>
    <p:sldMasterId id="2147483704" r:id="rId2"/>
    <p:sldMasterId id="2147483716" r:id="rId3"/>
  </p:sldMasterIdLst>
  <p:notesMasterIdLst>
    <p:notesMasterId r:id="rId23"/>
  </p:notesMasterIdLst>
  <p:handoutMasterIdLst>
    <p:handoutMasterId r:id="rId24"/>
  </p:handoutMasterIdLst>
  <p:sldIdLst>
    <p:sldId id="415" r:id="rId4"/>
    <p:sldId id="369" r:id="rId5"/>
    <p:sldId id="341" r:id="rId6"/>
    <p:sldId id="373" r:id="rId7"/>
    <p:sldId id="372" r:id="rId8"/>
    <p:sldId id="395" r:id="rId9"/>
    <p:sldId id="396" r:id="rId10"/>
    <p:sldId id="410" r:id="rId11"/>
    <p:sldId id="381" r:id="rId12"/>
    <p:sldId id="394" r:id="rId13"/>
    <p:sldId id="411" r:id="rId14"/>
    <p:sldId id="400" r:id="rId15"/>
    <p:sldId id="412" r:id="rId16"/>
    <p:sldId id="399" r:id="rId17"/>
    <p:sldId id="413" r:id="rId18"/>
    <p:sldId id="414" r:id="rId19"/>
    <p:sldId id="384" r:id="rId20"/>
    <p:sldId id="408" r:id="rId21"/>
    <p:sldId id="416" r:id="rId22"/>
  </p:sldIdLst>
  <p:sldSz cx="9144000" cy="6858000" type="screen4x3"/>
  <p:notesSz cx="6797675" cy="9928225"/>
  <p:defaultTextStyle>
    <a:defPPr>
      <a:defRPr lang="en-US"/>
    </a:defPPr>
    <a:lvl1pPr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3000" u="sng" kern="1200">
        <a:solidFill>
          <a:schemeClr val="tx1"/>
        </a:solidFill>
        <a:latin typeface="Times New Roman" pitchFamily="18" charset="0"/>
        <a:ea typeface="MS PGothic" pitchFamily="34" charset="-128"/>
        <a:cs typeface="+mn-cs"/>
      </a:defRPr>
    </a:lvl5pPr>
    <a:lvl6pPr marL="2286000" algn="l" defTabSz="914400" rtl="0" eaLnBrk="1" latinLnBrk="0" hangingPunct="1">
      <a:defRPr sz="3000" u="sng" kern="1200">
        <a:solidFill>
          <a:schemeClr val="tx1"/>
        </a:solidFill>
        <a:latin typeface="Times New Roman" pitchFamily="18" charset="0"/>
        <a:ea typeface="MS PGothic" pitchFamily="34" charset="-128"/>
        <a:cs typeface="+mn-cs"/>
      </a:defRPr>
    </a:lvl6pPr>
    <a:lvl7pPr marL="2743200" algn="l" defTabSz="914400" rtl="0" eaLnBrk="1" latinLnBrk="0" hangingPunct="1">
      <a:defRPr sz="3000" u="sng" kern="1200">
        <a:solidFill>
          <a:schemeClr val="tx1"/>
        </a:solidFill>
        <a:latin typeface="Times New Roman" pitchFamily="18" charset="0"/>
        <a:ea typeface="MS PGothic" pitchFamily="34" charset="-128"/>
        <a:cs typeface="+mn-cs"/>
      </a:defRPr>
    </a:lvl7pPr>
    <a:lvl8pPr marL="3200400" algn="l" defTabSz="914400" rtl="0" eaLnBrk="1" latinLnBrk="0" hangingPunct="1">
      <a:defRPr sz="3000" u="sng" kern="1200">
        <a:solidFill>
          <a:schemeClr val="tx1"/>
        </a:solidFill>
        <a:latin typeface="Times New Roman" pitchFamily="18" charset="0"/>
        <a:ea typeface="MS PGothic" pitchFamily="34" charset="-128"/>
        <a:cs typeface="+mn-cs"/>
      </a:defRPr>
    </a:lvl8pPr>
    <a:lvl9pPr marL="3657600" algn="l" defTabSz="914400" rtl="0" eaLnBrk="1" latinLnBrk="0" hangingPunct="1">
      <a:defRPr sz="3000" u="sng"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0066CC"/>
    <a:srgbClr val="3366CC"/>
    <a:srgbClr val="0000FF"/>
    <a:srgbClr val="6666FF"/>
    <a:srgbClr val="FFFF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86" autoAdjust="0"/>
  </p:normalViewPr>
  <p:slideViewPr>
    <p:cSldViewPr>
      <p:cViewPr varScale="1">
        <p:scale>
          <a:sx n="70" d="100"/>
          <a:sy n="70" d="100"/>
        </p:scale>
        <p:origin x="1386" y="48"/>
      </p:cViewPr>
      <p:guideLst>
        <p:guide orient="horz" pos="2160"/>
        <p:guide pos="2880"/>
      </p:guideLst>
    </p:cSldViewPr>
  </p:slideViewPr>
  <p:outlineViewPr>
    <p:cViewPr>
      <p:scale>
        <a:sx n="33" d="100"/>
        <a:sy n="33" d="100"/>
      </p:scale>
      <p:origin x="0" y="3077"/>
    </p:cViewPr>
  </p:outlineViewPr>
  <p:notesTextViewPr>
    <p:cViewPr>
      <p:scale>
        <a:sx n="100" d="100"/>
        <a:sy n="100" d="100"/>
      </p:scale>
      <p:origin x="0" y="0"/>
    </p:cViewPr>
  </p:notesTextViewPr>
  <p:sorterViewPr>
    <p:cViewPr>
      <p:scale>
        <a:sx n="66" d="100"/>
        <a:sy n="66" d="100"/>
      </p:scale>
      <p:origin x="0" y="1182"/>
    </p:cViewPr>
  </p:sorterViewPr>
  <p:notesViewPr>
    <p:cSldViewPr>
      <p:cViewPr varScale="1">
        <p:scale>
          <a:sx n="58" d="100"/>
          <a:sy n="58" d="100"/>
        </p:scale>
        <p:origin x="3254" y="82"/>
      </p:cViewPr>
      <p:guideLst>
        <p:guide orient="horz" pos="3128"/>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5734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B76BB49C-51C9-46C0-BC53-B7EDE175F691}" type="datetime1">
              <a:rPr lang="en-US" altLang="fr-FR"/>
              <a:pPr>
                <a:defRPr/>
              </a:pPr>
              <a:t>10/5/2017</a:t>
            </a:fld>
            <a:endParaRPr lang="en-US" altLang="fr-FR"/>
          </a:p>
        </p:txBody>
      </p:sp>
      <p:sp>
        <p:nvSpPr>
          <p:cNvPr id="57348"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US"/>
          </a:p>
        </p:txBody>
      </p:sp>
      <p:sp>
        <p:nvSpPr>
          <p:cNvPr id="57349"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7FE9B9E-984E-4EDA-A233-D86E3735FDF2}" type="slidenum">
              <a:rPr lang="en-US" altLang="fr-FR"/>
              <a:pPr>
                <a:defRPr/>
              </a:pPr>
              <a:t>‹N°›</a:t>
            </a:fld>
            <a:endParaRPr lang="en-US" altLang="fr-FR"/>
          </a:p>
        </p:txBody>
      </p:sp>
    </p:spTree>
    <p:extLst>
      <p:ext uri="{BB962C8B-B14F-4D97-AF65-F5344CB8AC3E}">
        <p14:creationId xmlns:p14="http://schemas.microsoft.com/office/powerpoint/2010/main" val="1256813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3113" tIns="46557" rIns="93113" bIns="46557" numCol="1" anchor="t" anchorCtr="0" compatLnSpc="1">
            <a:prstTxWarp prst="textNoShape">
              <a:avLst/>
            </a:prstTxWarp>
          </a:bodyPr>
          <a:lstStyle>
            <a:lvl1pPr defTabSz="931863">
              <a:defRPr sz="1200" u="none">
                <a:latin typeface="Times New Roman" pitchFamily="18" charset="0"/>
                <a:ea typeface="+mn-ea"/>
              </a:defRPr>
            </a:lvl1pPr>
          </a:lstStyle>
          <a:p>
            <a:pPr>
              <a:defRPr/>
            </a:pPr>
            <a:endParaRPr lang="en-US"/>
          </a:p>
        </p:txBody>
      </p:sp>
      <p:sp>
        <p:nvSpPr>
          <p:cNvPr id="17411" name="Rectangle 3"/>
          <p:cNvSpPr>
            <a:spLocks noGrp="1" noChangeArrowheads="1"/>
          </p:cNvSpPr>
          <p:nvPr>
            <p:ph type="dt" idx="1"/>
          </p:nvPr>
        </p:nvSpPr>
        <p:spPr bwMode="auto">
          <a:xfrm>
            <a:off x="3851275" y="0"/>
            <a:ext cx="2946400" cy="496888"/>
          </a:xfrm>
          <a:prstGeom prst="rect">
            <a:avLst/>
          </a:prstGeom>
          <a:noFill/>
          <a:ln w="9525">
            <a:noFill/>
            <a:miter lim="800000"/>
            <a:headEnd/>
            <a:tailEnd/>
          </a:ln>
        </p:spPr>
        <p:txBody>
          <a:bodyPr vert="horz" wrap="square" lIns="93113" tIns="46557" rIns="93113" bIns="46557" numCol="1" anchor="t" anchorCtr="0" compatLnSpc="1">
            <a:prstTxWarp prst="textNoShape">
              <a:avLst/>
            </a:prstTxWarp>
          </a:bodyPr>
          <a:lstStyle>
            <a:lvl1pPr algn="r" defTabSz="931863">
              <a:defRPr sz="1200" u="none"/>
            </a:lvl1pPr>
          </a:lstStyle>
          <a:p>
            <a:pPr>
              <a:defRPr/>
            </a:pPr>
            <a:fld id="{41718977-217D-4679-BE8B-2B6E5B557C90}" type="datetime1">
              <a:rPr lang="en-US" altLang="fr-FR"/>
              <a:pPr>
                <a:defRPr/>
              </a:pPr>
              <a:t>10/5/2017</a:t>
            </a:fld>
            <a:endParaRPr lang="en-US" altLang="fr-FR"/>
          </a:p>
        </p:txBody>
      </p:sp>
      <p:sp>
        <p:nvSpPr>
          <p:cNvPr id="29700" name="Rectangle 4"/>
          <p:cNvSpPr>
            <a:spLocks noGrp="1" noRot="1" noChangeAspect="1" noChangeArrowheads="1" noTextEdit="1"/>
          </p:cNvSpPr>
          <p:nvPr>
            <p:ph type="sldImg" idx="2"/>
          </p:nvPr>
        </p:nvSpPr>
        <p:spPr bwMode="auto">
          <a:xfrm>
            <a:off x="919163" y="746125"/>
            <a:ext cx="4960937" cy="37211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p:spPr>
        <p:txBody>
          <a:bodyPr vert="horz" wrap="square" lIns="93113" tIns="46557" rIns="93113" bIns="4655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p:spPr>
        <p:txBody>
          <a:bodyPr vert="horz" wrap="square" lIns="93113" tIns="46557" rIns="93113" bIns="46557" numCol="1" anchor="b" anchorCtr="0" compatLnSpc="1">
            <a:prstTxWarp prst="textNoShape">
              <a:avLst/>
            </a:prstTxWarp>
          </a:bodyPr>
          <a:lstStyle>
            <a:lvl1pPr defTabSz="931863">
              <a:defRPr sz="1200" u="none">
                <a:latin typeface="Times New Roman" pitchFamily="18" charset="0"/>
                <a:ea typeface="+mn-ea"/>
              </a:defRPr>
            </a:lvl1pPr>
          </a:lstStyle>
          <a:p>
            <a:pPr>
              <a:defRPr/>
            </a:pPr>
            <a:endParaRPr lang="en-US"/>
          </a:p>
        </p:txBody>
      </p:sp>
      <p:sp>
        <p:nvSpPr>
          <p:cNvPr id="17415"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p:spPr>
        <p:txBody>
          <a:bodyPr vert="horz" wrap="square" lIns="93113" tIns="46557" rIns="93113" bIns="46557" numCol="1" anchor="b" anchorCtr="0" compatLnSpc="1">
            <a:prstTxWarp prst="textNoShape">
              <a:avLst/>
            </a:prstTxWarp>
          </a:bodyPr>
          <a:lstStyle>
            <a:lvl1pPr algn="r" defTabSz="931863">
              <a:defRPr sz="1200" u="none"/>
            </a:lvl1pPr>
          </a:lstStyle>
          <a:p>
            <a:pPr>
              <a:defRPr/>
            </a:pPr>
            <a:fld id="{7B933A82-4725-4887-93AE-C773DC2EEB28}" type="slidenum">
              <a:rPr lang="en-US" altLang="fr-FR"/>
              <a:pPr>
                <a:defRPr/>
              </a:pPr>
              <a:t>‹N°›</a:t>
            </a:fld>
            <a:endParaRPr lang="en-US" altLang="fr-FR"/>
          </a:p>
        </p:txBody>
      </p:sp>
    </p:spTree>
    <p:extLst>
      <p:ext uri="{BB962C8B-B14F-4D97-AF65-F5344CB8AC3E}">
        <p14:creationId xmlns:p14="http://schemas.microsoft.com/office/powerpoint/2010/main" val="18087394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a:ln/>
        </p:spPr>
      </p:sp>
      <p:sp>
        <p:nvSpPr>
          <p:cNvPr id="34819" name="Espace réservé des commentaires 2"/>
          <p:cNvSpPr>
            <a:spLocks noGrp="1"/>
          </p:cNvSpPr>
          <p:nvPr>
            <p:ph type="body" idx="1"/>
          </p:nvPr>
        </p:nvSpPr>
        <p:spPr>
          <a:noFill/>
          <a:ln/>
        </p:spPr>
        <p:txBody>
          <a:bodyPr/>
          <a:lstStyle/>
          <a:p>
            <a:endParaRPr lang="fr-FR" altLang="fr-FR"/>
          </a:p>
        </p:txBody>
      </p:sp>
      <p:sp>
        <p:nvSpPr>
          <p:cNvPr id="34820" name="Espace réservé du numéro de diapositive 3"/>
          <p:cNvSpPr>
            <a:spLocks noGrp="1"/>
          </p:cNvSpPr>
          <p:nvPr>
            <p:ph type="sldNum" sz="quarter" idx="5"/>
          </p:nvPr>
        </p:nvSpPr>
        <p:spPr>
          <a:noFill/>
        </p:spPr>
        <p:txBody>
          <a:bodyPr/>
          <a:lstStyle/>
          <a:p>
            <a:fld id="{2C48919C-2C5A-48D5-8191-4645670684F9}" type="slidenum">
              <a:rPr lang="en-US" altLang="fr-FR" smtClean="0"/>
              <a:pPr/>
              <a:t>2</a:t>
            </a:fld>
            <a:endParaRPr lang="en-US" altLang="fr-FR"/>
          </a:p>
        </p:txBody>
      </p:sp>
    </p:spTree>
    <p:extLst>
      <p:ext uri="{BB962C8B-B14F-4D97-AF65-F5344CB8AC3E}">
        <p14:creationId xmlns:p14="http://schemas.microsoft.com/office/powerpoint/2010/main" val="480790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altLang="fr-FR" dirty="0"/>
          </a:p>
        </p:txBody>
      </p:sp>
      <p:sp>
        <p:nvSpPr>
          <p:cNvPr id="46084" name="Espace réservé du numéro de diapositive 3"/>
          <p:cNvSpPr>
            <a:spLocks noGrp="1"/>
          </p:cNvSpPr>
          <p:nvPr>
            <p:ph type="sldNum" sz="quarter" idx="5"/>
          </p:nvPr>
        </p:nvSpPr>
        <p:spPr>
          <a:noFill/>
        </p:spPr>
        <p:txBody>
          <a:bodyPr/>
          <a:lstStyle/>
          <a:p>
            <a:fld id="{6FB0D5B0-339F-464D-8872-3E221AB55899}" type="slidenum">
              <a:rPr lang="en-US" altLang="fr-FR" smtClean="0"/>
              <a:pPr/>
              <a:t>11</a:t>
            </a:fld>
            <a:endParaRPr lang="en-US" altLang="fr-FR"/>
          </a:p>
        </p:txBody>
      </p:sp>
    </p:spTree>
    <p:extLst>
      <p:ext uri="{BB962C8B-B14F-4D97-AF65-F5344CB8AC3E}">
        <p14:creationId xmlns:p14="http://schemas.microsoft.com/office/powerpoint/2010/main" val="1144455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altLang="fr-FR" dirty="0"/>
          </a:p>
        </p:txBody>
      </p:sp>
      <p:sp>
        <p:nvSpPr>
          <p:cNvPr id="46084" name="Espace réservé du numéro de diapositive 3"/>
          <p:cNvSpPr>
            <a:spLocks noGrp="1"/>
          </p:cNvSpPr>
          <p:nvPr>
            <p:ph type="sldNum" sz="quarter" idx="5"/>
          </p:nvPr>
        </p:nvSpPr>
        <p:spPr>
          <a:noFill/>
        </p:spPr>
        <p:txBody>
          <a:bodyPr/>
          <a:lstStyle/>
          <a:p>
            <a:fld id="{6FB0D5B0-339F-464D-8872-3E221AB55899}" type="slidenum">
              <a:rPr lang="en-US" altLang="fr-FR" smtClean="0"/>
              <a:pPr/>
              <a:t>12</a:t>
            </a:fld>
            <a:endParaRPr lang="en-US" altLang="fr-FR"/>
          </a:p>
        </p:txBody>
      </p:sp>
    </p:spTree>
    <p:extLst>
      <p:ext uri="{BB962C8B-B14F-4D97-AF65-F5344CB8AC3E}">
        <p14:creationId xmlns:p14="http://schemas.microsoft.com/office/powerpoint/2010/main" val="1343665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altLang="fr-FR" dirty="0"/>
          </a:p>
        </p:txBody>
      </p:sp>
      <p:sp>
        <p:nvSpPr>
          <p:cNvPr id="46084" name="Espace réservé du numéro de diapositive 3"/>
          <p:cNvSpPr>
            <a:spLocks noGrp="1"/>
          </p:cNvSpPr>
          <p:nvPr>
            <p:ph type="sldNum" sz="quarter" idx="5"/>
          </p:nvPr>
        </p:nvSpPr>
        <p:spPr>
          <a:noFill/>
        </p:spPr>
        <p:txBody>
          <a:bodyPr/>
          <a:lstStyle/>
          <a:p>
            <a:fld id="{6FB0D5B0-339F-464D-8872-3E221AB55899}" type="slidenum">
              <a:rPr lang="en-US" altLang="fr-FR" smtClean="0"/>
              <a:pPr/>
              <a:t>13</a:t>
            </a:fld>
            <a:endParaRPr lang="en-US" altLang="fr-FR"/>
          </a:p>
        </p:txBody>
      </p:sp>
    </p:spTree>
    <p:extLst>
      <p:ext uri="{BB962C8B-B14F-4D97-AF65-F5344CB8AC3E}">
        <p14:creationId xmlns:p14="http://schemas.microsoft.com/office/powerpoint/2010/main" val="3879477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altLang="fr-FR" dirty="0"/>
          </a:p>
        </p:txBody>
      </p:sp>
      <p:sp>
        <p:nvSpPr>
          <p:cNvPr id="46084" name="Espace réservé du numéro de diapositive 3"/>
          <p:cNvSpPr>
            <a:spLocks noGrp="1"/>
          </p:cNvSpPr>
          <p:nvPr>
            <p:ph type="sldNum" sz="quarter" idx="5"/>
          </p:nvPr>
        </p:nvSpPr>
        <p:spPr>
          <a:noFill/>
        </p:spPr>
        <p:txBody>
          <a:bodyPr/>
          <a:lstStyle/>
          <a:p>
            <a:fld id="{6FB0D5B0-339F-464D-8872-3E221AB55899}" type="slidenum">
              <a:rPr lang="en-US" altLang="fr-FR" smtClean="0"/>
              <a:pPr/>
              <a:t>14</a:t>
            </a:fld>
            <a:endParaRPr lang="en-US" altLang="fr-FR"/>
          </a:p>
        </p:txBody>
      </p:sp>
    </p:spTree>
    <p:extLst>
      <p:ext uri="{BB962C8B-B14F-4D97-AF65-F5344CB8AC3E}">
        <p14:creationId xmlns:p14="http://schemas.microsoft.com/office/powerpoint/2010/main" val="3390578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altLang="fr-FR" dirty="0"/>
          </a:p>
        </p:txBody>
      </p:sp>
      <p:sp>
        <p:nvSpPr>
          <p:cNvPr id="46084" name="Espace réservé du numéro de diapositive 3"/>
          <p:cNvSpPr>
            <a:spLocks noGrp="1"/>
          </p:cNvSpPr>
          <p:nvPr>
            <p:ph type="sldNum" sz="quarter" idx="5"/>
          </p:nvPr>
        </p:nvSpPr>
        <p:spPr>
          <a:noFill/>
        </p:spPr>
        <p:txBody>
          <a:bodyPr/>
          <a:lstStyle/>
          <a:p>
            <a:fld id="{6FB0D5B0-339F-464D-8872-3E221AB55899}" type="slidenum">
              <a:rPr lang="en-US" altLang="fr-FR" smtClean="0"/>
              <a:pPr/>
              <a:t>15</a:t>
            </a:fld>
            <a:endParaRPr lang="en-US" altLang="fr-FR"/>
          </a:p>
        </p:txBody>
      </p:sp>
    </p:spTree>
    <p:extLst>
      <p:ext uri="{BB962C8B-B14F-4D97-AF65-F5344CB8AC3E}">
        <p14:creationId xmlns:p14="http://schemas.microsoft.com/office/powerpoint/2010/main" val="2218759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altLang="fr-FR" dirty="0"/>
          </a:p>
        </p:txBody>
      </p:sp>
      <p:sp>
        <p:nvSpPr>
          <p:cNvPr id="46084" name="Espace réservé du numéro de diapositive 3"/>
          <p:cNvSpPr>
            <a:spLocks noGrp="1"/>
          </p:cNvSpPr>
          <p:nvPr>
            <p:ph type="sldNum" sz="quarter" idx="5"/>
          </p:nvPr>
        </p:nvSpPr>
        <p:spPr>
          <a:noFill/>
        </p:spPr>
        <p:txBody>
          <a:bodyPr/>
          <a:lstStyle/>
          <a:p>
            <a:fld id="{6FB0D5B0-339F-464D-8872-3E221AB55899}" type="slidenum">
              <a:rPr lang="en-US" altLang="fr-FR" smtClean="0"/>
              <a:pPr/>
              <a:t>16</a:t>
            </a:fld>
            <a:endParaRPr lang="en-US" altLang="fr-FR"/>
          </a:p>
        </p:txBody>
      </p:sp>
    </p:spTree>
    <p:extLst>
      <p:ext uri="{BB962C8B-B14F-4D97-AF65-F5344CB8AC3E}">
        <p14:creationId xmlns:p14="http://schemas.microsoft.com/office/powerpoint/2010/main" val="3179292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a:ln/>
        </p:spPr>
        <p:txBody>
          <a:bodyPr/>
          <a:lstStyle/>
          <a:p>
            <a:endParaRPr lang="fr-FR" altLang="fr-FR"/>
          </a:p>
        </p:txBody>
      </p:sp>
      <p:sp>
        <p:nvSpPr>
          <p:cNvPr id="48132" name="Espace réservé du numéro de diapositive 3"/>
          <p:cNvSpPr>
            <a:spLocks noGrp="1"/>
          </p:cNvSpPr>
          <p:nvPr>
            <p:ph type="sldNum" sz="quarter" idx="5"/>
          </p:nvPr>
        </p:nvSpPr>
        <p:spPr>
          <a:noFill/>
        </p:spPr>
        <p:txBody>
          <a:bodyPr/>
          <a:lstStyle/>
          <a:p>
            <a:fld id="{AB3C2C25-7AE6-44D9-9F8D-F89C0F594A1C}" type="slidenum">
              <a:rPr lang="en-US" altLang="fr-FR" smtClean="0"/>
              <a:pPr/>
              <a:t>17</a:t>
            </a:fld>
            <a:endParaRPr lang="en-US" altLang="fr-FR"/>
          </a:p>
        </p:txBody>
      </p:sp>
    </p:spTree>
    <p:extLst>
      <p:ext uri="{BB962C8B-B14F-4D97-AF65-F5344CB8AC3E}">
        <p14:creationId xmlns:p14="http://schemas.microsoft.com/office/powerpoint/2010/main" val="40797274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a:ln/>
        </p:spPr>
        <p:txBody>
          <a:bodyPr/>
          <a:lstStyle/>
          <a:p>
            <a:endParaRPr lang="fr-FR" altLang="fr-FR"/>
          </a:p>
        </p:txBody>
      </p:sp>
      <p:sp>
        <p:nvSpPr>
          <p:cNvPr id="48132" name="Espace réservé du numéro de diapositive 3"/>
          <p:cNvSpPr>
            <a:spLocks noGrp="1"/>
          </p:cNvSpPr>
          <p:nvPr>
            <p:ph type="sldNum" sz="quarter" idx="5"/>
          </p:nvPr>
        </p:nvSpPr>
        <p:spPr>
          <a:noFill/>
        </p:spPr>
        <p:txBody>
          <a:bodyPr/>
          <a:lstStyle/>
          <a:p>
            <a:fld id="{AB3C2C25-7AE6-44D9-9F8D-F89C0F594A1C}" type="slidenum">
              <a:rPr lang="en-US" altLang="fr-FR" smtClean="0"/>
              <a:pPr/>
              <a:t>18</a:t>
            </a:fld>
            <a:endParaRPr lang="en-US" altLang="fr-FR"/>
          </a:p>
        </p:txBody>
      </p:sp>
    </p:spTree>
    <p:extLst>
      <p:ext uri="{BB962C8B-B14F-4D97-AF65-F5344CB8AC3E}">
        <p14:creationId xmlns:p14="http://schemas.microsoft.com/office/powerpoint/2010/main" val="1686158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a:ln/>
        </p:spPr>
      </p:sp>
      <p:sp>
        <p:nvSpPr>
          <p:cNvPr id="36867" name="Espace réservé des commentaires 2"/>
          <p:cNvSpPr>
            <a:spLocks noGrp="1"/>
          </p:cNvSpPr>
          <p:nvPr>
            <p:ph type="body" idx="1"/>
          </p:nvPr>
        </p:nvSpPr>
        <p:spPr>
          <a:noFill/>
          <a:ln/>
        </p:spPr>
        <p:txBody>
          <a:bodyPr/>
          <a:lstStyle/>
          <a:p>
            <a:endParaRPr lang="fr-FR" altLang="fr-FR"/>
          </a:p>
        </p:txBody>
      </p:sp>
      <p:sp>
        <p:nvSpPr>
          <p:cNvPr id="36868" name="Espace réservé du numéro de diapositive 3"/>
          <p:cNvSpPr>
            <a:spLocks noGrp="1"/>
          </p:cNvSpPr>
          <p:nvPr>
            <p:ph type="sldNum" sz="quarter" idx="5"/>
          </p:nvPr>
        </p:nvSpPr>
        <p:spPr>
          <a:noFill/>
        </p:spPr>
        <p:txBody>
          <a:bodyPr/>
          <a:lstStyle/>
          <a:p>
            <a:fld id="{FAAC1841-A620-455A-93B5-BFCFBCD5CC95}" type="slidenum">
              <a:rPr lang="en-US" altLang="fr-FR" smtClean="0"/>
              <a:pPr/>
              <a:t>3</a:t>
            </a:fld>
            <a:endParaRPr lang="en-US" altLang="fr-FR"/>
          </a:p>
        </p:txBody>
      </p:sp>
    </p:spTree>
    <p:extLst>
      <p:ext uri="{BB962C8B-B14F-4D97-AF65-F5344CB8AC3E}">
        <p14:creationId xmlns:p14="http://schemas.microsoft.com/office/powerpoint/2010/main" val="1188071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a:ln/>
        </p:spPr>
      </p:sp>
      <p:sp>
        <p:nvSpPr>
          <p:cNvPr id="37891" name="Espace réservé des commentaires 2"/>
          <p:cNvSpPr>
            <a:spLocks noGrp="1"/>
          </p:cNvSpPr>
          <p:nvPr>
            <p:ph type="body" idx="1"/>
          </p:nvPr>
        </p:nvSpPr>
        <p:spPr>
          <a:noFill/>
          <a:ln/>
        </p:spPr>
        <p:txBody>
          <a:bodyPr/>
          <a:lstStyle/>
          <a:p>
            <a:endParaRPr lang="fr-FR" altLang="fr-FR" dirty="0"/>
          </a:p>
        </p:txBody>
      </p:sp>
      <p:sp>
        <p:nvSpPr>
          <p:cNvPr id="37892" name="Espace réservé du numéro de diapositive 3"/>
          <p:cNvSpPr>
            <a:spLocks noGrp="1"/>
          </p:cNvSpPr>
          <p:nvPr>
            <p:ph type="sldNum" sz="quarter" idx="5"/>
          </p:nvPr>
        </p:nvSpPr>
        <p:spPr>
          <a:noFill/>
        </p:spPr>
        <p:txBody>
          <a:bodyPr/>
          <a:lstStyle/>
          <a:p>
            <a:fld id="{A8CAD342-83E5-4AEF-A744-70EA7FE8ABAE}" type="slidenum">
              <a:rPr lang="en-US" altLang="fr-FR" smtClean="0"/>
              <a:pPr/>
              <a:t>4</a:t>
            </a:fld>
            <a:endParaRPr lang="en-US" altLang="fr-FR"/>
          </a:p>
        </p:txBody>
      </p:sp>
    </p:spTree>
    <p:extLst>
      <p:ext uri="{BB962C8B-B14F-4D97-AF65-F5344CB8AC3E}">
        <p14:creationId xmlns:p14="http://schemas.microsoft.com/office/powerpoint/2010/main" val="138997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a:ln/>
        </p:spPr>
      </p:sp>
      <p:sp>
        <p:nvSpPr>
          <p:cNvPr id="38915" name="Espace réservé des commentaires 2"/>
          <p:cNvSpPr>
            <a:spLocks noGrp="1"/>
          </p:cNvSpPr>
          <p:nvPr>
            <p:ph type="body" idx="1"/>
          </p:nvPr>
        </p:nvSpPr>
        <p:spPr>
          <a:noFill/>
          <a:ln/>
        </p:spPr>
        <p:txBody>
          <a:bodyPr/>
          <a:lstStyle/>
          <a:p>
            <a:endParaRPr lang="fr-FR" altLang="fr-FR"/>
          </a:p>
        </p:txBody>
      </p:sp>
      <p:sp>
        <p:nvSpPr>
          <p:cNvPr id="38916" name="Espace réservé du numéro de diapositive 3"/>
          <p:cNvSpPr>
            <a:spLocks noGrp="1"/>
          </p:cNvSpPr>
          <p:nvPr>
            <p:ph type="sldNum" sz="quarter" idx="5"/>
          </p:nvPr>
        </p:nvSpPr>
        <p:spPr>
          <a:noFill/>
        </p:spPr>
        <p:txBody>
          <a:bodyPr/>
          <a:lstStyle/>
          <a:p>
            <a:fld id="{4A802090-3191-4C27-929F-A5BD65D8E2E5}" type="slidenum">
              <a:rPr lang="en-US" altLang="fr-FR" smtClean="0"/>
              <a:pPr/>
              <a:t>5</a:t>
            </a:fld>
            <a:endParaRPr lang="en-US" altLang="fr-FR"/>
          </a:p>
        </p:txBody>
      </p:sp>
    </p:spTree>
    <p:extLst>
      <p:ext uri="{BB962C8B-B14F-4D97-AF65-F5344CB8AC3E}">
        <p14:creationId xmlns:p14="http://schemas.microsoft.com/office/powerpoint/2010/main" val="2382136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a:ln/>
        </p:spPr>
      </p:sp>
      <p:sp>
        <p:nvSpPr>
          <p:cNvPr id="38915" name="Espace réservé des commentaires 2"/>
          <p:cNvSpPr>
            <a:spLocks noGrp="1"/>
          </p:cNvSpPr>
          <p:nvPr>
            <p:ph type="body" idx="1"/>
          </p:nvPr>
        </p:nvSpPr>
        <p:spPr>
          <a:noFill/>
          <a:ln/>
        </p:spPr>
        <p:txBody>
          <a:bodyPr/>
          <a:lstStyle/>
          <a:p>
            <a:endParaRPr lang="fr-FR" altLang="fr-FR"/>
          </a:p>
        </p:txBody>
      </p:sp>
      <p:sp>
        <p:nvSpPr>
          <p:cNvPr id="38916" name="Espace réservé du numéro de diapositive 3"/>
          <p:cNvSpPr>
            <a:spLocks noGrp="1"/>
          </p:cNvSpPr>
          <p:nvPr>
            <p:ph type="sldNum" sz="quarter" idx="5"/>
          </p:nvPr>
        </p:nvSpPr>
        <p:spPr>
          <a:noFill/>
        </p:spPr>
        <p:txBody>
          <a:bodyPr/>
          <a:lstStyle/>
          <a:p>
            <a:fld id="{4A802090-3191-4C27-929F-A5BD65D8E2E5}" type="slidenum">
              <a:rPr lang="en-US" altLang="fr-FR" smtClean="0"/>
              <a:pPr/>
              <a:t>6</a:t>
            </a:fld>
            <a:endParaRPr lang="en-US" altLang="fr-FR"/>
          </a:p>
        </p:txBody>
      </p:sp>
    </p:spTree>
    <p:extLst>
      <p:ext uri="{BB962C8B-B14F-4D97-AF65-F5344CB8AC3E}">
        <p14:creationId xmlns:p14="http://schemas.microsoft.com/office/powerpoint/2010/main" val="739919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a:ln/>
        </p:spPr>
      </p:sp>
      <p:sp>
        <p:nvSpPr>
          <p:cNvPr id="38915" name="Espace réservé des commentaires 2"/>
          <p:cNvSpPr>
            <a:spLocks noGrp="1"/>
          </p:cNvSpPr>
          <p:nvPr>
            <p:ph type="body" idx="1"/>
          </p:nvPr>
        </p:nvSpPr>
        <p:spPr>
          <a:noFill/>
          <a:ln/>
        </p:spPr>
        <p:txBody>
          <a:bodyPr/>
          <a:lstStyle/>
          <a:p>
            <a:endParaRPr lang="fr-FR" altLang="fr-FR"/>
          </a:p>
        </p:txBody>
      </p:sp>
      <p:sp>
        <p:nvSpPr>
          <p:cNvPr id="38916" name="Espace réservé du numéro de diapositive 3"/>
          <p:cNvSpPr>
            <a:spLocks noGrp="1"/>
          </p:cNvSpPr>
          <p:nvPr>
            <p:ph type="sldNum" sz="quarter" idx="5"/>
          </p:nvPr>
        </p:nvSpPr>
        <p:spPr>
          <a:noFill/>
        </p:spPr>
        <p:txBody>
          <a:bodyPr/>
          <a:lstStyle/>
          <a:p>
            <a:fld id="{4A802090-3191-4C27-929F-A5BD65D8E2E5}" type="slidenum">
              <a:rPr lang="en-US" altLang="fr-FR" smtClean="0"/>
              <a:pPr/>
              <a:t>7</a:t>
            </a:fld>
            <a:endParaRPr lang="en-US" altLang="fr-FR"/>
          </a:p>
        </p:txBody>
      </p:sp>
    </p:spTree>
    <p:extLst>
      <p:ext uri="{BB962C8B-B14F-4D97-AF65-F5344CB8AC3E}">
        <p14:creationId xmlns:p14="http://schemas.microsoft.com/office/powerpoint/2010/main" val="3966849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a:ln/>
        </p:spPr>
        <p:txBody>
          <a:bodyPr/>
          <a:lstStyle/>
          <a:p>
            <a:endParaRPr lang="fr-FR" altLang="fr-FR"/>
          </a:p>
        </p:txBody>
      </p:sp>
      <p:sp>
        <p:nvSpPr>
          <p:cNvPr id="43012" name="Espace réservé du numéro de diapositive 3"/>
          <p:cNvSpPr>
            <a:spLocks noGrp="1"/>
          </p:cNvSpPr>
          <p:nvPr>
            <p:ph type="sldNum" sz="quarter" idx="5"/>
          </p:nvPr>
        </p:nvSpPr>
        <p:spPr>
          <a:noFill/>
        </p:spPr>
        <p:txBody>
          <a:bodyPr/>
          <a:lstStyle/>
          <a:p>
            <a:fld id="{98A065DC-3A07-408B-B405-0DAA91AA9086}" type="slidenum">
              <a:rPr lang="en-US" altLang="fr-FR" smtClean="0"/>
              <a:pPr/>
              <a:t>8</a:t>
            </a:fld>
            <a:endParaRPr lang="en-US" altLang="fr-FR"/>
          </a:p>
        </p:txBody>
      </p:sp>
    </p:spTree>
    <p:extLst>
      <p:ext uri="{BB962C8B-B14F-4D97-AF65-F5344CB8AC3E}">
        <p14:creationId xmlns:p14="http://schemas.microsoft.com/office/powerpoint/2010/main" val="3286419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44035" name="Espace réservé des commentaires 2"/>
          <p:cNvSpPr>
            <a:spLocks noGrp="1"/>
          </p:cNvSpPr>
          <p:nvPr>
            <p:ph type="body" idx="1"/>
          </p:nvPr>
        </p:nvSpPr>
        <p:spPr>
          <a:noFill/>
          <a:ln/>
        </p:spPr>
        <p:txBody>
          <a:bodyPr/>
          <a:lstStyle/>
          <a:p>
            <a:endParaRPr lang="fr-FR" altLang="fr-FR"/>
          </a:p>
        </p:txBody>
      </p:sp>
      <p:sp>
        <p:nvSpPr>
          <p:cNvPr id="44036" name="Espace réservé du numéro de diapositive 3"/>
          <p:cNvSpPr>
            <a:spLocks noGrp="1"/>
          </p:cNvSpPr>
          <p:nvPr>
            <p:ph type="sldNum" sz="quarter" idx="5"/>
          </p:nvPr>
        </p:nvSpPr>
        <p:spPr>
          <a:noFill/>
        </p:spPr>
        <p:txBody>
          <a:bodyPr/>
          <a:lstStyle/>
          <a:p>
            <a:fld id="{BA815C62-EE09-472D-8149-362C517B8110}" type="slidenum">
              <a:rPr lang="en-US" altLang="fr-FR" smtClean="0"/>
              <a:pPr/>
              <a:t>9</a:t>
            </a:fld>
            <a:endParaRPr lang="en-US" altLang="fr-FR"/>
          </a:p>
        </p:txBody>
      </p:sp>
    </p:spTree>
    <p:extLst>
      <p:ext uri="{BB962C8B-B14F-4D97-AF65-F5344CB8AC3E}">
        <p14:creationId xmlns:p14="http://schemas.microsoft.com/office/powerpoint/2010/main" val="429643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a:ln/>
        </p:spPr>
        <p:txBody>
          <a:bodyPr/>
          <a:lstStyle/>
          <a:p>
            <a:endParaRPr lang="fr-FR" altLang="fr-FR"/>
          </a:p>
        </p:txBody>
      </p:sp>
      <p:sp>
        <p:nvSpPr>
          <p:cNvPr id="45060" name="Espace réservé du numéro de diapositive 3"/>
          <p:cNvSpPr>
            <a:spLocks noGrp="1"/>
          </p:cNvSpPr>
          <p:nvPr>
            <p:ph type="sldNum" sz="quarter" idx="5"/>
          </p:nvPr>
        </p:nvSpPr>
        <p:spPr>
          <a:noFill/>
        </p:spPr>
        <p:txBody>
          <a:bodyPr/>
          <a:lstStyle/>
          <a:p>
            <a:fld id="{4967D626-36DA-44F8-BFF0-D109805588E9}" type="slidenum">
              <a:rPr lang="en-US" altLang="fr-FR" smtClean="0"/>
              <a:pPr/>
              <a:t>10</a:t>
            </a:fld>
            <a:endParaRPr lang="en-US" altLang="fr-FR"/>
          </a:p>
        </p:txBody>
      </p:sp>
    </p:spTree>
    <p:extLst>
      <p:ext uri="{BB962C8B-B14F-4D97-AF65-F5344CB8AC3E}">
        <p14:creationId xmlns:p14="http://schemas.microsoft.com/office/powerpoint/2010/main" val="1525501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E33EAE2A-759C-4D00-A665-51C428249288}" type="datetime1">
              <a:rPr lang="en-US" smtClean="0"/>
              <a:t>10/5/2017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2E35D538-405C-4966-AA6E-B3AD216FFCE5}" type="datetime1">
              <a:rPr lang="en-US" smtClean="0"/>
              <a:t>10/5/2017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49A066F-72C7-48D7-8CB9-9E1E69941F97}" type="datetime1">
              <a:rPr lang="en-US" smtClean="0"/>
              <a:t>10/5/2017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39DABD04-548D-4139-8246-858612148960}"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892262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4AF5BDBF-5999-4414-9E8F-CF612E4E36D9}"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6" name="Slide Number Placeholder 5"/>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849109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0CD92D4B-BF8D-4231-B92D-58A89412379E}"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3011146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1DD7B176-E991-4CA6-AF72-CC4381EDDC18}"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165013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DD63F4D9-984E-4F63-95B0-32266571E20C}"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774472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598067D1-BE16-4F67-8A67-74FDF19C84B9}"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875296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34510D72-2FBB-4488-A1AF-E9AB7AB488CC}"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790408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D63E5F6D-ECB5-430B-8C5A-08ED2F165B64}"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919293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8AE8A9F-C445-41F1-BC7C-E502972830C7}" type="datetime1">
              <a:rPr lang="en-US" smtClean="0"/>
              <a:t>10/5/2017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9FF864B7-E1E8-42AB-B9A0-37B4D2E6ADD9}"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458148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F9CE99B4-DB73-452B-A878-C90B6FBA5187}"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932139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eaLnBrk="1" fontAlgn="auto" hangingPunct="1">
              <a:spcBef>
                <a:spcPts val="0"/>
              </a:spcBef>
              <a:spcAft>
                <a:spcPts val="0"/>
              </a:spcAft>
            </a:pPr>
            <a:fld id="{CF97B285-7F0D-48A0-B486-4737A1F635FD}" type="datetime1">
              <a:rPr lang="en-US" smtClean="0">
                <a:solidFill>
                  <a:prstClr val="black"/>
                </a:solidFill>
                <a:latin typeface="Calibri" panose="020F0502020204030204"/>
              </a:rPr>
              <a:t>10/5/2017</a:t>
            </a:fld>
            <a:endParaRPr lang="en-US">
              <a:solidFill>
                <a:prstClr val="black"/>
              </a:solidFill>
              <a:latin typeface="Calibri" panose="020F0502020204030204"/>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3986D8E-D4A7-4CF9-B74B-A47BC7C37E57}"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020712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Vide">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229600" cy="4525963"/>
          </a:xfrm>
          <a:prstGeom prst="rect">
            <a:avLst/>
          </a:prstGeom>
        </p:spPr>
        <p:txBody>
          <a:bodyPr/>
          <a:lstStyle>
            <a:lvl1pPr>
              <a:defRPr baseline="0"/>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transition spd="slow">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a:t>Clique para editar o estilo</a:t>
            </a:r>
            <a:endParaRPr lang="en-GB"/>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PT"/>
              <a:t>Faça clique para editar o estilo</a:t>
            </a:r>
            <a:endParaRPr lang="en-GB"/>
          </a:p>
        </p:txBody>
      </p:sp>
      <p:sp>
        <p:nvSpPr>
          <p:cNvPr id="4" name="Rectangle 6"/>
          <p:cNvSpPr>
            <a:spLocks noGrp="1"/>
          </p:cNvSpPr>
          <p:nvPr>
            <p:ph type="sldNum" sz="quarter" idx="10"/>
          </p:nvPr>
        </p:nvSpPr>
        <p:spPr/>
        <p:txBody>
          <a:bodyPr/>
          <a:lstStyle>
            <a:lvl1pPr>
              <a:defRPr/>
            </a:lvl1pPr>
          </a:lstStyle>
          <a:p>
            <a:fld id="{AF6B38A6-E9B8-4D44-8290-E66AE51B12A0}" type="slidenum">
              <a:rPr lang="en-US" altLang="fr-FR"/>
              <a:pPr/>
              <a:t>‹N°›</a:t>
            </a:fld>
            <a:endParaRPr lang="en-US" altLang="fr-FR"/>
          </a:p>
        </p:txBody>
      </p:sp>
    </p:spTree>
    <p:extLst>
      <p:ext uri="{BB962C8B-B14F-4D97-AF65-F5344CB8AC3E}">
        <p14:creationId xmlns:p14="http://schemas.microsoft.com/office/powerpoint/2010/main" val="316957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endParaRPr lang="en-GB"/>
          </a:p>
        </p:txBody>
      </p:sp>
      <p:sp>
        <p:nvSpPr>
          <p:cNvPr id="3" name="Marcador de Posição de Conteúdo 2"/>
          <p:cNvSpPr>
            <a:spLocks noGrp="1"/>
          </p:cNvSpPr>
          <p:nvPr>
            <p:ph idx="1"/>
          </p:nvPr>
        </p:nvSpPr>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Rectangle 6"/>
          <p:cNvSpPr>
            <a:spLocks noGrp="1"/>
          </p:cNvSpPr>
          <p:nvPr>
            <p:ph type="sldNum" sz="quarter" idx="10"/>
          </p:nvPr>
        </p:nvSpPr>
        <p:spPr/>
        <p:txBody>
          <a:bodyPr/>
          <a:lstStyle>
            <a:lvl1pPr>
              <a:defRPr/>
            </a:lvl1pPr>
          </a:lstStyle>
          <a:p>
            <a:fld id="{78D9572B-6AE5-4E51-ACD5-320C26B51177}" type="slidenum">
              <a:rPr lang="en-US" altLang="fr-FR"/>
              <a:pPr/>
              <a:t>‹N°›</a:t>
            </a:fld>
            <a:endParaRPr lang="en-US" altLang="fr-FR"/>
          </a:p>
        </p:txBody>
      </p:sp>
    </p:spTree>
    <p:extLst>
      <p:ext uri="{BB962C8B-B14F-4D97-AF65-F5344CB8AC3E}">
        <p14:creationId xmlns:p14="http://schemas.microsoft.com/office/powerpoint/2010/main" val="2946221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a:t>Clique para editar o estilo</a:t>
            </a:r>
            <a:endParaRPr lang="en-GB"/>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a:t>Clique para editar os estilos</a:t>
            </a:r>
          </a:p>
        </p:txBody>
      </p:sp>
      <p:sp>
        <p:nvSpPr>
          <p:cNvPr id="4" name="Rectangle 6"/>
          <p:cNvSpPr>
            <a:spLocks noGrp="1"/>
          </p:cNvSpPr>
          <p:nvPr>
            <p:ph type="sldNum" sz="quarter" idx="10"/>
          </p:nvPr>
        </p:nvSpPr>
        <p:spPr/>
        <p:txBody>
          <a:bodyPr/>
          <a:lstStyle>
            <a:lvl1pPr>
              <a:defRPr/>
            </a:lvl1pPr>
          </a:lstStyle>
          <a:p>
            <a:fld id="{DC614716-95AD-4420-B4C7-6AEF3C6721A0}" type="slidenum">
              <a:rPr lang="en-US" altLang="fr-FR"/>
              <a:pPr/>
              <a:t>‹N°›</a:t>
            </a:fld>
            <a:endParaRPr lang="en-US" altLang="fr-FR"/>
          </a:p>
        </p:txBody>
      </p:sp>
    </p:spTree>
    <p:extLst>
      <p:ext uri="{BB962C8B-B14F-4D97-AF65-F5344CB8AC3E}">
        <p14:creationId xmlns:p14="http://schemas.microsoft.com/office/powerpoint/2010/main" val="249383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endParaRPr lang="en-GB"/>
          </a:p>
        </p:txBody>
      </p:sp>
      <p:sp>
        <p:nvSpPr>
          <p:cNvPr id="3" name="Marcador de Posição de Conteúdo 2"/>
          <p:cNvSpPr>
            <a:spLocks noGrp="1"/>
          </p:cNvSpPr>
          <p:nvPr>
            <p:ph sz="half" idx="1"/>
          </p:nvPr>
        </p:nvSpPr>
        <p:spPr>
          <a:xfrm>
            <a:off x="457200" y="15763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e Conteúdo 3"/>
          <p:cNvSpPr>
            <a:spLocks noGrp="1"/>
          </p:cNvSpPr>
          <p:nvPr>
            <p:ph sz="half" idx="2"/>
          </p:nvPr>
        </p:nvSpPr>
        <p:spPr>
          <a:xfrm>
            <a:off x="4648200" y="15763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5" name="Rectangle 6"/>
          <p:cNvSpPr>
            <a:spLocks noGrp="1"/>
          </p:cNvSpPr>
          <p:nvPr>
            <p:ph type="sldNum" sz="quarter" idx="10"/>
          </p:nvPr>
        </p:nvSpPr>
        <p:spPr/>
        <p:txBody>
          <a:bodyPr/>
          <a:lstStyle>
            <a:lvl1pPr>
              <a:defRPr/>
            </a:lvl1pPr>
          </a:lstStyle>
          <a:p>
            <a:fld id="{7BB8BDCE-8FE3-46D0-92B7-893B62C6E21B}" type="slidenum">
              <a:rPr lang="en-US" altLang="fr-FR"/>
              <a:pPr/>
              <a:t>‹N°›</a:t>
            </a:fld>
            <a:endParaRPr lang="en-US" altLang="fr-FR"/>
          </a:p>
        </p:txBody>
      </p:sp>
    </p:spTree>
    <p:extLst>
      <p:ext uri="{BB962C8B-B14F-4D97-AF65-F5344CB8AC3E}">
        <p14:creationId xmlns:p14="http://schemas.microsoft.com/office/powerpoint/2010/main" val="30119285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a:t>Clique para editar o estilo</a:t>
            </a:r>
            <a:endParaRPr lang="en-GB"/>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7" name="Rectangle 6"/>
          <p:cNvSpPr>
            <a:spLocks noGrp="1"/>
          </p:cNvSpPr>
          <p:nvPr>
            <p:ph type="sldNum" sz="quarter" idx="10"/>
          </p:nvPr>
        </p:nvSpPr>
        <p:spPr/>
        <p:txBody>
          <a:bodyPr/>
          <a:lstStyle>
            <a:lvl1pPr>
              <a:defRPr/>
            </a:lvl1pPr>
          </a:lstStyle>
          <a:p>
            <a:fld id="{DA7435F6-0B58-442D-91E4-9220406F34F8}" type="slidenum">
              <a:rPr lang="en-US" altLang="fr-FR"/>
              <a:pPr/>
              <a:t>‹N°›</a:t>
            </a:fld>
            <a:endParaRPr lang="en-US" altLang="fr-FR"/>
          </a:p>
        </p:txBody>
      </p:sp>
    </p:spTree>
    <p:extLst>
      <p:ext uri="{BB962C8B-B14F-4D97-AF65-F5344CB8AC3E}">
        <p14:creationId xmlns:p14="http://schemas.microsoft.com/office/powerpoint/2010/main" val="388958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224C8D87-8B66-4931-82C8-659855C6E600}" type="datetime1">
              <a:rPr lang="en-US" smtClean="0"/>
              <a:t>10/5/2017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endParaRPr lang="en-GB"/>
          </a:p>
        </p:txBody>
      </p:sp>
      <p:sp>
        <p:nvSpPr>
          <p:cNvPr id="3" name="Rectangle 6"/>
          <p:cNvSpPr>
            <a:spLocks noGrp="1"/>
          </p:cNvSpPr>
          <p:nvPr>
            <p:ph type="sldNum" sz="quarter" idx="10"/>
          </p:nvPr>
        </p:nvSpPr>
        <p:spPr/>
        <p:txBody>
          <a:bodyPr/>
          <a:lstStyle>
            <a:lvl1pPr>
              <a:defRPr/>
            </a:lvl1pPr>
          </a:lstStyle>
          <a:p>
            <a:fld id="{5CA43F27-76B4-4498-A6FB-256655B9CCD4}" type="slidenum">
              <a:rPr lang="en-US" altLang="fr-FR"/>
              <a:pPr/>
              <a:t>‹N°›</a:t>
            </a:fld>
            <a:endParaRPr lang="en-US" altLang="fr-FR"/>
          </a:p>
        </p:txBody>
      </p:sp>
    </p:spTree>
    <p:extLst>
      <p:ext uri="{BB962C8B-B14F-4D97-AF65-F5344CB8AC3E}">
        <p14:creationId xmlns:p14="http://schemas.microsoft.com/office/powerpoint/2010/main" val="2690188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6"/>
          <p:cNvSpPr>
            <a:spLocks noGrp="1"/>
          </p:cNvSpPr>
          <p:nvPr>
            <p:ph type="sldNum" sz="quarter" idx="10"/>
          </p:nvPr>
        </p:nvSpPr>
        <p:spPr/>
        <p:txBody>
          <a:bodyPr/>
          <a:lstStyle>
            <a:lvl1pPr>
              <a:defRPr/>
            </a:lvl1pPr>
          </a:lstStyle>
          <a:p>
            <a:fld id="{1BBD6BEF-616C-433C-BCDD-6266D7E00272}" type="slidenum">
              <a:rPr lang="en-US" altLang="fr-FR"/>
              <a:pPr/>
              <a:t>‹N°›</a:t>
            </a:fld>
            <a:endParaRPr lang="en-US" altLang="fr-FR"/>
          </a:p>
        </p:txBody>
      </p:sp>
    </p:spTree>
    <p:extLst>
      <p:ext uri="{BB962C8B-B14F-4D97-AF65-F5344CB8AC3E}">
        <p14:creationId xmlns:p14="http://schemas.microsoft.com/office/powerpoint/2010/main" val="35928971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a:t>Clique para editar o estilo</a:t>
            </a:r>
            <a:endParaRPr lang="en-GB"/>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a:t>
            </a:r>
          </a:p>
        </p:txBody>
      </p:sp>
      <p:sp>
        <p:nvSpPr>
          <p:cNvPr id="5" name="Rectangle 6"/>
          <p:cNvSpPr>
            <a:spLocks noGrp="1"/>
          </p:cNvSpPr>
          <p:nvPr>
            <p:ph type="sldNum" sz="quarter" idx="10"/>
          </p:nvPr>
        </p:nvSpPr>
        <p:spPr/>
        <p:txBody>
          <a:bodyPr/>
          <a:lstStyle>
            <a:lvl1pPr>
              <a:defRPr/>
            </a:lvl1pPr>
          </a:lstStyle>
          <a:p>
            <a:fld id="{E55F3D26-1769-4B04-A1F0-859C690076A7}" type="slidenum">
              <a:rPr lang="en-US" altLang="fr-FR"/>
              <a:pPr/>
              <a:t>‹N°›</a:t>
            </a:fld>
            <a:endParaRPr lang="en-US" altLang="fr-FR"/>
          </a:p>
        </p:txBody>
      </p:sp>
    </p:spTree>
    <p:extLst>
      <p:ext uri="{BB962C8B-B14F-4D97-AF65-F5344CB8AC3E}">
        <p14:creationId xmlns:p14="http://schemas.microsoft.com/office/powerpoint/2010/main" val="39364592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a:t>Clique para editar o estilo</a:t>
            </a:r>
            <a:endParaRPr lang="en-GB"/>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sym typeface="Calibri" pitchFamily="34" charset="0"/>
            </a:endParaRPr>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a:t>
            </a:r>
          </a:p>
        </p:txBody>
      </p:sp>
      <p:sp>
        <p:nvSpPr>
          <p:cNvPr id="5" name="Rectangle 6"/>
          <p:cNvSpPr>
            <a:spLocks noGrp="1"/>
          </p:cNvSpPr>
          <p:nvPr>
            <p:ph type="sldNum" sz="quarter" idx="10"/>
          </p:nvPr>
        </p:nvSpPr>
        <p:spPr/>
        <p:txBody>
          <a:bodyPr/>
          <a:lstStyle>
            <a:lvl1pPr>
              <a:defRPr/>
            </a:lvl1pPr>
          </a:lstStyle>
          <a:p>
            <a:fld id="{6C37E4B3-B995-468E-B2E2-B23A6F518924}" type="slidenum">
              <a:rPr lang="en-US" altLang="fr-FR"/>
              <a:pPr/>
              <a:t>‹N°›</a:t>
            </a:fld>
            <a:endParaRPr lang="en-US" altLang="fr-FR"/>
          </a:p>
        </p:txBody>
      </p:sp>
    </p:spTree>
    <p:extLst>
      <p:ext uri="{BB962C8B-B14F-4D97-AF65-F5344CB8AC3E}">
        <p14:creationId xmlns:p14="http://schemas.microsoft.com/office/powerpoint/2010/main" val="18611060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endParaRPr lang="en-GB"/>
          </a:p>
        </p:txBody>
      </p:sp>
      <p:sp>
        <p:nvSpPr>
          <p:cNvPr id="3" name="Marcador de Posição de Texto Vertical 2"/>
          <p:cNvSpPr>
            <a:spLocks noGrp="1"/>
          </p:cNvSpPr>
          <p:nvPr>
            <p:ph type="body" orient="vert" idx="1"/>
          </p:nvPr>
        </p:nvSpPr>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Rectangle 6"/>
          <p:cNvSpPr>
            <a:spLocks noGrp="1"/>
          </p:cNvSpPr>
          <p:nvPr>
            <p:ph type="sldNum" sz="quarter" idx="10"/>
          </p:nvPr>
        </p:nvSpPr>
        <p:spPr/>
        <p:txBody>
          <a:bodyPr/>
          <a:lstStyle>
            <a:lvl1pPr>
              <a:defRPr/>
            </a:lvl1pPr>
          </a:lstStyle>
          <a:p>
            <a:fld id="{B8F9FA5D-333D-41D2-83E1-93410C67C5D4}" type="slidenum">
              <a:rPr lang="en-US" altLang="fr-FR"/>
              <a:pPr/>
              <a:t>‹N°›</a:t>
            </a:fld>
            <a:endParaRPr lang="en-US" altLang="fr-FR"/>
          </a:p>
        </p:txBody>
      </p:sp>
    </p:spTree>
    <p:extLst>
      <p:ext uri="{BB962C8B-B14F-4D97-AF65-F5344CB8AC3E}">
        <p14:creationId xmlns:p14="http://schemas.microsoft.com/office/powerpoint/2010/main" val="20890557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42100" y="341313"/>
            <a:ext cx="2070100" cy="5761037"/>
          </a:xfrm>
        </p:spPr>
        <p:txBody>
          <a:bodyPr vert="eaVert"/>
          <a:lstStyle/>
          <a:p>
            <a:r>
              <a:rPr lang="pt-PT"/>
              <a:t>Clique para editar o estilo</a:t>
            </a:r>
            <a:endParaRPr lang="en-GB"/>
          </a:p>
        </p:txBody>
      </p:sp>
      <p:sp>
        <p:nvSpPr>
          <p:cNvPr id="3" name="Marcador de Posição de Texto Vertical 2"/>
          <p:cNvSpPr>
            <a:spLocks noGrp="1"/>
          </p:cNvSpPr>
          <p:nvPr>
            <p:ph type="body" orient="vert" idx="1"/>
          </p:nvPr>
        </p:nvSpPr>
        <p:spPr>
          <a:xfrm>
            <a:off x="430213" y="341313"/>
            <a:ext cx="6059487" cy="5761037"/>
          </a:xfrm>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Rectangle 6"/>
          <p:cNvSpPr>
            <a:spLocks noGrp="1"/>
          </p:cNvSpPr>
          <p:nvPr>
            <p:ph type="sldNum" sz="quarter" idx="10"/>
          </p:nvPr>
        </p:nvSpPr>
        <p:spPr/>
        <p:txBody>
          <a:bodyPr/>
          <a:lstStyle>
            <a:lvl1pPr>
              <a:defRPr/>
            </a:lvl1pPr>
          </a:lstStyle>
          <a:p>
            <a:fld id="{E9F4BE80-1E49-4DFD-B25E-4735594B8C1D}" type="slidenum">
              <a:rPr lang="en-US" altLang="fr-FR"/>
              <a:pPr/>
              <a:t>‹N°›</a:t>
            </a:fld>
            <a:endParaRPr lang="en-US" altLang="fr-FR"/>
          </a:p>
        </p:txBody>
      </p:sp>
    </p:spTree>
    <p:extLst>
      <p:ext uri="{BB962C8B-B14F-4D97-AF65-F5344CB8AC3E}">
        <p14:creationId xmlns:p14="http://schemas.microsoft.com/office/powerpoint/2010/main" val="4135183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5C88A292-AED4-4142-B02B-409288CB2B4F}" type="datetime1">
              <a:rPr lang="en-US" smtClean="0"/>
              <a:t>10/5/2017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5F1CF4F0-D230-4803-907D-692C526B8A54}" type="datetime1">
              <a:rPr lang="en-US" smtClean="0"/>
              <a:t>10/5/2017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BFB425F5-8C41-4E5A-B9BF-ADC3918E0887}" type="datetime1">
              <a:rPr lang="en-US" smtClean="0"/>
              <a:t>10/5/2017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F4F09AE-3EFC-4C65-ACC0-67811A676BE1}" type="datetime1">
              <a:rPr lang="en-US" smtClean="0"/>
              <a:t>10/5/2017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9F981A56-1373-4DDC-B05F-8909B32E090A}" type="datetime1">
              <a:rPr lang="en-US" smtClean="0"/>
              <a:t>10/5/2017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5D408517-6051-4D2C-A173-C5D8A8C6765C}" type="datetime1">
              <a:rPr lang="en-US" smtClean="0"/>
              <a:t>10/5/2017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4AFDF-BF4B-401F-9257-8A387CA302A2}"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41968B-4CE1-40E5-A5A4-CC571BE6CE8E}" type="datetime1">
              <a:rPr lang="en-US" smtClean="0"/>
              <a:t>10/5/2017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4AFDF-BF4B-401F-9257-8A387CA302A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17441"/>
            <a:ext cx="7886700" cy="107324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en-US" dirty="0">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69716" y="6374052"/>
            <a:ext cx="384078"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B3986D8E-D4A7-4CF9-B74B-A47BC7C37E57}" type="slidenum">
              <a:rPr lang="en-US" smtClean="0">
                <a:solidFill>
                  <a:prstClr val="black">
                    <a:tint val="75000"/>
                  </a:prstClr>
                </a:solidFill>
                <a:latin typeface="Calibri" panose="020F0502020204030204"/>
              </a:rPr>
              <a:pPr eaLnBrk="1" fontAlgn="auto" hangingPunct="1">
                <a:spcBef>
                  <a:spcPts val="0"/>
                </a:spcBef>
                <a:spcAft>
                  <a:spcPts val="0"/>
                </a:spcAft>
              </a:pPr>
              <a:t>‹N°›</a:t>
            </a:fld>
            <a:endParaRPr lang="en-US">
              <a:solidFill>
                <a:prstClr val="black">
                  <a:tint val="75000"/>
                </a:prstClr>
              </a:solidFill>
              <a:latin typeface="Calibri" panose="020F0502020204030204"/>
            </a:endParaRPr>
          </a:p>
        </p:txBody>
      </p:sp>
      <p:pic>
        <p:nvPicPr>
          <p:cNvPr id="7" name="Picture 5"/>
          <p:cNvPicPr>
            <a:picLocks noChangeAspect="1"/>
          </p:cNvPicPr>
          <p:nvPr/>
        </p:nvPicPr>
        <p:blipFill>
          <a:blip r:embed="rId15" cstate="print"/>
          <a:stretch>
            <a:fillRect/>
          </a:stretch>
        </p:blipFill>
        <p:spPr>
          <a:xfrm>
            <a:off x="628650" y="6311900"/>
            <a:ext cx="7524749" cy="489430"/>
          </a:xfrm>
          <a:prstGeom prst="rect">
            <a:avLst/>
          </a:prstGeom>
        </p:spPr>
      </p:pic>
      <p:pic>
        <p:nvPicPr>
          <p:cNvPr id="8" name="Image 7"/>
          <p:cNvPicPr>
            <a:picLocks noChangeAspect="1"/>
          </p:cNvPicPr>
          <p:nvPr/>
        </p:nvPicPr>
        <p:blipFill>
          <a:blip r:embed="rId16" cstate="print"/>
          <a:stretch>
            <a:fillRect/>
          </a:stretch>
        </p:blipFill>
        <p:spPr>
          <a:xfrm>
            <a:off x="6828063" y="112811"/>
            <a:ext cx="2195795" cy="369693"/>
          </a:xfrm>
          <a:prstGeom prst="rect">
            <a:avLst/>
          </a:prstGeom>
        </p:spPr>
      </p:pic>
      <p:sp>
        <p:nvSpPr>
          <p:cNvPr id="9" name="ZoneTexte 8"/>
          <p:cNvSpPr txBox="1">
            <a:spLocks noChangeArrowheads="1"/>
          </p:cNvSpPr>
          <p:nvPr userDrawn="1"/>
        </p:nvSpPr>
        <p:spPr bwMode="auto">
          <a:xfrm>
            <a:off x="8572500" y="6581775"/>
            <a:ext cx="571500" cy="276225"/>
          </a:xfrm>
          <a:prstGeom prst="rect">
            <a:avLst/>
          </a:prstGeom>
          <a:gradFill rotWithShape="1">
            <a:gsLst>
              <a:gs pos="0">
                <a:srgbClr val="FFFFFF"/>
              </a:gs>
              <a:gs pos="50000">
                <a:srgbClr val="B9F5DB"/>
              </a:gs>
              <a:gs pos="100000">
                <a:srgbClr val="DDFAED"/>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u="sng">
                <a:solidFill>
                  <a:schemeClr val="tx1"/>
                </a:solidFill>
                <a:latin typeface="Times New Roman" pitchFamily="18" charset="0"/>
                <a:ea typeface="MS PGothic" pitchFamily="34" charset="-128"/>
              </a:defRPr>
            </a:lvl1pPr>
            <a:lvl2pPr marL="742950" indent="-285750">
              <a:defRPr sz="3000" u="sng">
                <a:solidFill>
                  <a:schemeClr val="tx1"/>
                </a:solidFill>
                <a:latin typeface="Times New Roman" pitchFamily="18" charset="0"/>
                <a:ea typeface="MS PGothic" pitchFamily="34" charset="-128"/>
              </a:defRPr>
            </a:lvl2pPr>
            <a:lvl3pPr marL="1143000" indent="-228600">
              <a:defRPr sz="3000" u="sng">
                <a:solidFill>
                  <a:schemeClr val="tx1"/>
                </a:solidFill>
                <a:latin typeface="Times New Roman" pitchFamily="18" charset="0"/>
                <a:ea typeface="MS PGothic" pitchFamily="34" charset="-128"/>
              </a:defRPr>
            </a:lvl3pPr>
            <a:lvl4pPr marL="1600200" indent="-228600">
              <a:defRPr sz="3000" u="sng">
                <a:solidFill>
                  <a:schemeClr val="tx1"/>
                </a:solidFill>
                <a:latin typeface="Times New Roman" pitchFamily="18" charset="0"/>
                <a:ea typeface="MS PGothic" pitchFamily="34" charset="-128"/>
              </a:defRPr>
            </a:lvl4pPr>
            <a:lvl5pPr marL="2057400" indent="-228600">
              <a:defRPr sz="3000" u="sng">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9pPr>
          </a:lstStyle>
          <a:p>
            <a:pPr algn="ctr" eaLnBrk="1" hangingPunct="1">
              <a:defRPr/>
            </a:pPr>
            <a:fld id="{D614445A-C061-4AD7-A766-C1EDC75A18CB}" type="slidenum">
              <a:rPr lang="fr-FR" altLang="fr-FR" sz="1200" u="none" smtClean="0">
                <a:solidFill>
                  <a:srgbClr val="000000"/>
                </a:solidFill>
              </a:rPr>
              <a:pPr algn="ctr" eaLnBrk="1" hangingPunct="1">
                <a:defRPr/>
              </a:pPr>
              <a:t>‹N°›</a:t>
            </a:fld>
            <a:endParaRPr lang="fr-FR" altLang="fr-FR" sz="1200" u="none">
              <a:solidFill>
                <a:srgbClr val="000000"/>
              </a:solidFill>
            </a:endParaRPr>
          </a:p>
        </p:txBody>
      </p:sp>
    </p:spTree>
    <p:extLst>
      <p:ext uri="{BB962C8B-B14F-4D97-AF65-F5344CB8AC3E}">
        <p14:creationId xmlns:p14="http://schemas.microsoft.com/office/powerpoint/2010/main" val="112861980"/>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675" r:id="rId12"/>
    <p:sldLayoutId id="2147483662" r:id="rId13"/>
  </p:sldLayoutIdLst>
  <p:transition spd="slow">
    <p:wipe dir="r"/>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5"/>
          <p:cNvSpPr>
            <a:spLocks noGrp="1"/>
          </p:cNvSpPr>
          <p:nvPr>
            <p:ph type="body" idx="1"/>
          </p:nvPr>
        </p:nvSpPr>
        <p:spPr bwMode="auto">
          <a:xfrm>
            <a:off x="457200" y="157638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0" tIns="0" rIns="0" bIns="0" numCol="1" anchor="t" anchorCtr="0" compatLnSpc="1">
            <a:prstTxWarp prst="textNoShape">
              <a:avLst/>
            </a:prstTxWarp>
          </a:bodyPr>
          <a:lstStyle/>
          <a:p>
            <a:pPr lvl="0"/>
            <a:r>
              <a:rPr lang="en-US" altLang="fr-FR">
                <a:sym typeface="Calibri" panose="020F0502020204030204" pitchFamily="34" charset="0"/>
              </a:rPr>
              <a:t>Click to edit Master text styles</a:t>
            </a:r>
          </a:p>
          <a:p>
            <a:pPr lvl="1"/>
            <a:r>
              <a:rPr lang="en-US" altLang="fr-FR">
                <a:sym typeface="Calibri" panose="020F0502020204030204" pitchFamily="34" charset="0"/>
              </a:rPr>
              <a:t>Second level</a:t>
            </a:r>
          </a:p>
          <a:p>
            <a:pPr lvl="2"/>
            <a:r>
              <a:rPr lang="en-US" altLang="fr-FR">
                <a:sym typeface="Calibri" panose="020F0502020204030204" pitchFamily="34" charset="0"/>
              </a:rPr>
              <a:t>Third level</a:t>
            </a:r>
          </a:p>
          <a:p>
            <a:pPr lvl="3"/>
            <a:r>
              <a:rPr lang="en-US" altLang="fr-FR">
                <a:sym typeface="Calibri" panose="020F0502020204030204" pitchFamily="34" charset="0"/>
              </a:rPr>
              <a:t>Fourth level</a:t>
            </a:r>
          </a:p>
          <a:p>
            <a:pPr lvl="4"/>
            <a:r>
              <a:rPr lang="en-US" altLang="fr-FR">
                <a:sym typeface="Calibri" panose="020F0502020204030204" pitchFamily="34" charset="0"/>
              </a:rPr>
              <a:t>Fifth level</a:t>
            </a:r>
          </a:p>
        </p:txBody>
      </p:sp>
      <p:sp>
        <p:nvSpPr>
          <p:cNvPr id="1027" name="Rectangle 4"/>
          <p:cNvSpPr>
            <a:spLocks noGrp="1"/>
          </p:cNvSpPr>
          <p:nvPr>
            <p:ph type="title"/>
          </p:nvPr>
        </p:nvSpPr>
        <p:spPr bwMode="auto">
          <a:xfrm>
            <a:off x="430213" y="341313"/>
            <a:ext cx="8281987"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0" tIns="0" rIns="0" bIns="0" numCol="1" anchor="t" anchorCtr="0" compatLnSpc="1">
            <a:prstTxWarp prst="textNoShape">
              <a:avLst/>
            </a:prstTxWarp>
          </a:bodyPr>
          <a:lstStyle/>
          <a:p>
            <a:pPr lvl="0"/>
            <a:r>
              <a:rPr lang="en-US" altLang="fr-FR">
                <a:sym typeface="Lucida Sans" panose="020B0602040502020204" pitchFamily="34" charset="0"/>
              </a:rPr>
              <a:t>Click to edit Master title style</a:t>
            </a:r>
          </a:p>
        </p:txBody>
      </p:sp>
      <p:sp>
        <p:nvSpPr>
          <p:cNvPr id="1030" name="Rectangle 6"/>
          <p:cNvSpPr>
            <a:spLocks noGrp="1"/>
          </p:cNvSpPr>
          <p:nvPr>
            <p:ph type="sldNum" sz="quarter" idx="2"/>
          </p:nvPr>
        </p:nvSpPr>
        <p:spPr bwMode="auto">
          <a:xfrm>
            <a:off x="8418513" y="6376988"/>
            <a:ext cx="268287" cy="279400"/>
          </a:xfrm>
          <a:prstGeom prst="rect">
            <a:avLst/>
          </a:prstGeom>
          <a:noFill/>
          <a:ln w="12700" cap="flat" cmpd="sng">
            <a:noFill/>
            <a:prstDash val="solid"/>
            <a:miter lim="400000"/>
            <a:headEnd type="none" w="med" len="med"/>
            <a:tailEnd type="none" w="med" len="med"/>
          </a:ln>
          <a:effectLst/>
        </p:spPr>
        <p:txBody>
          <a:bodyPr vert="horz" wrap="none" lIns="0" tIns="0" rIns="0" bIns="0" numCol="1" anchor="t" anchorCtr="0" compatLnSpc="1">
            <a:prstTxWarp prst="textNoShape">
              <a:avLst/>
            </a:prstTxWarp>
          </a:bodyPr>
          <a:lstStyle>
            <a:lvl1pPr algn="r">
              <a:defRPr>
                <a:solidFill>
                  <a:srgbClr val="888888"/>
                </a:solidFill>
                <a:latin typeface="Helvetica" panose="020B0604020202020204" pitchFamily="34" charset="0"/>
                <a:cs typeface="Helvetica" panose="020B0604020202020204" pitchFamily="34" charset="0"/>
                <a:sym typeface="Helvetica" panose="020B0604020202020204" pitchFamily="34" charset="0"/>
              </a:defRPr>
            </a:lvl1pPr>
          </a:lstStyle>
          <a:p>
            <a:fld id="{2879B246-9367-4685-938C-C51C3FC96DDC}" type="slidenum">
              <a:rPr lang="en-US" altLang="fr-FR"/>
              <a:pPr/>
              <a:t>‹N°›</a:t>
            </a:fld>
            <a:endParaRPr lang="en-US" altLang="fr-FR"/>
          </a:p>
        </p:txBody>
      </p:sp>
    </p:spTree>
    <p:extLst>
      <p:ext uri="{BB962C8B-B14F-4D97-AF65-F5344CB8AC3E}">
        <p14:creationId xmlns:p14="http://schemas.microsoft.com/office/powerpoint/2010/main" val="336423468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hdr="0" ftr="0" dt="0"/>
  <p:txStyles>
    <p:titleStyle>
      <a:lvl1pPr algn="l" rtl="0" eaLnBrk="0" fontAlgn="base" hangingPunct="0">
        <a:spcBef>
          <a:spcPct val="0"/>
        </a:spcBef>
        <a:spcAft>
          <a:spcPct val="0"/>
        </a:spcAft>
        <a:defRPr sz="4000" b="1">
          <a:solidFill>
            <a:srgbClr val="FFFFFF"/>
          </a:solidFill>
          <a:latin typeface="+mj-lt"/>
          <a:ea typeface="+mj-ea"/>
          <a:cs typeface="+mj-cs"/>
          <a:sym typeface="Lucida Sans" panose="020B0602040502020204" pitchFamily="34" charset="0"/>
        </a:defRPr>
      </a:lvl1pPr>
      <a:lvl2pPr algn="l" rtl="0" eaLnBrk="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anose="020B0602040502020204" pitchFamily="34" charset="0"/>
        </a:defRPr>
      </a:lvl2pPr>
      <a:lvl3pPr algn="l" rtl="0" eaLnBrk="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anose="020B0602040502020204" pitchFamily="34" charset="0"/>
        </a:defRPr>
      </a:lvl3pPr>
      <a:lvl4pPr algn="l" rtl="0" eaLnBrk="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anose="020B0602040502020204" pitchFamily="34" charset="0"/>
        </a:defRPr>
      </a:lvl4pPr>
      <a:lvl5pPr algn="l" rtl="0" eaLnBrk="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anose="020B0602040502020204" pitchFamily="34" charset="0"/>
        </a:defRPr>
      </a:lvl5pPr>
      <a:lvl6pPr marL="457200" algn="l" rtl="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itchFamily="34" charset="0"/>
        </a:defRPr>
      </a:lvl6pPr>
      <a:lvl7pPr marL="914400" algn="l" rtl="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itchFamily="34" charset="0"/>
        </a:defRPr>
      </a:lvl7pPr>
      <a:lvl8pPr marL="1371600" algn="l" rtl="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itchFamily="34" charset="0"/>
        </a:defRPr>
      </a:lvl8pPr>
      <a:lvl9pPr marL="1828800" algn="l" rtl="0" fontAlgn="base" hangingPunct="0">
        <a:spcBef>
          <a:spcPct val="0"/>
        </a:spcBef>
        <a:spcAft>
          <a:spcPct val="0"/>
        </a:spcAft>
        <a:defRPr sz="4000" b="1">
          <a:solidFill>
            <a:srgbClr val="FFFFFF"/>
          </a:solidFill>
          <a:latin typeface="Lucida Sans" pitchFamily="34" charset="0"/>
          <a:ea typeface="Lucida Sans" pitchFamily="34" charset="0"/>
          <a:cs typeface="Lucida Sans" pitchFamily="34" charset="0"/>
          <a:sym typeface="Lucida Sans" pitchFamily="34" charset="0"/>
        </a:defRPr>
      </a:lvl9pPr>
    </p:titleStyle>
    <p:bodyStyle>
      <a:lvl1pPr algn="l" rtl="0" eaLnBrk="0" fontAlgn="base" hangingPunct="0">
        <a:spcBef>
          <a:spcPct val="0"/>
        </a:spcBef>
        <a:spcAft>
          <a:spcPct val="0"/>
        </a:spcAft>
        <a:defRPr>
          <a:solidFill>
            <a:srgbClr val="000000"/>
          </a:solidFill>
          <a:latin typeface="+mn-lt"/>
          <a:ea typeface="+mn-ea"/>
          <a:cs typeface="+mn-cs"/>
          <a:sym typeface="Calibri" panose="020F0502020204030204" pitchFamily="34" charset="0"/>
        </a:defRPr>
      </a:lvl1pPr>
      <a:lvl2pPr indent="457200" algn="l" rtl="0" eaLnBrk="0" fontAlgn="base" hangingPunct="0">
        <a:spcBef>
          <a:spcPct val="0"/>
        </a:spcBef>
        <a:spcAft>
          <a:spcPct val="0"/>
        </a:spcAft>
        <a:defRPr>
          <a:solidFill>
            <a:srgbClr val="000000"/>
          </a:solidFill>
          <a:latin typeface="+mn-lt"/>
          <a:ea typeface="+mn-ea"/>
          <a:cs typeface="+mn-cs"/>
          <a:sym typeface="Calibri" panose="020F0502020204030204" pitchFamily="34" charset="0"/>
        </a:defRPr>
      </a:lvl2pPr>
      <a:lvl3pPr indent="914400" algn="l" rtl="0" eaLnBrk="0" fontAlgn="base" hangingPunct="0">
        <a:spcBef>
          <a:spcPct val="0"/>
        </a:spcBef>
        <a:spcAft>
          <a:spcPct val="0"/>
        </a:spcAft>
        <a:defRPr>
          <a:solidFill>
            <a:srgbClr val="000000"/>
          </a:solidFill>
          <a:latin typeface="+mn-lt"/>
          <a:ea typeface="+mn-ea"/>
          <a:cs typeface="+mn-cs"/>
          <a:sym typeface="Calibri" panose="020F0502020204030204" pitchFamily="34" charset="0"/>
        </a:defRPr>
      </a:lvl3pPr>
      <a:lvl4pPr indent="1371600" algn="l" rtl="0" eaLnBrk="0" fontAlgn="base" hangingPunct="0">
        <a:spcBef>
          <a:spcPct val="0"/>
        </a:spcBef>
        <a:spcAft>
          <a:spcPct val="0"/>
        </a:spcAft>
        <a:defRPr>
          <a:solidFill>
            <a:srgbClr val="000000"/>
          </a:solidFill>
          <a:latin typeface="+mn-lt"/>
          <a:ea typeface="+mn-ea"/>
          <a:cs typeface="+mn-cs"/>
          <a:sym typeface="Calibri" panose="020F0502020204030204" pitchFamily="34" charset="0"/>
        </a:defRPr>
      </a:lvl4pPr>
      <a:lvl5pPr indent="1828800" algn="l" rtl="0" eaLnBrk="0" fontAlgn="base" hangingPunct="0">
        <a:spcBef>
          <a:spcPct val="0"/>
        </a:spcBef>
        <a:spcAft>
          <a:spcPct val="0"/>
        </a:spcAft>
        <a:defRPr>
          <a:solidFill>
            <a:srgbClr val="000000"/>
          </a:solidFill>
          <a:latin typeface="+mn-lt"/>
          <a:ea typeface="+mn-ea"/>
          <a:cs typeface="+mn-cs"/>
          <a:sym typeface="Calibri" panose="020F0502020204030204" pitchFamily="34" charset="0"/>
        </a:defRPr>
      </a:lvl5pPr>
      <a:lvl6pPr marL="457200" indent="1828800" algn="l" rtl="0" fontAlgn="base" hangingPunct="0">
        <a:spcBef>
          <a:spcPct val="0"/>
        </a:spcBef>
        <a:spcAft>
          <a:spcPct val="0"/>
        </a:spcAft>
        <a:defRPr>
          <a:solidFill>
            <a:srgbClr val="000000"/>
          </a:solidFill>
          <a:latin typeface="+mn-lt"/>
          <a:ea typeface="+mn-ea"/>
          <a:cs typeface="+mn-cs"/>
          <a:sym typeface="Calibri" pitchFamily="34" charset="0"/>
        </a:defRPr>
      </a:lvl6pPr>
      <a:lvl7pPr marL="914400" indent="1828800" algn="l" rtl="0" fontAlgn="base" hangingPunct="0">
        <a:spcBef>
          <a:spcPct val="0"/>
        </a:spcBef>
        <a:spcAft>
          <a:spcPct val="0"/>
        </a:spcAft>
        <a:defRPr>
          <a:solidFill>
            <a:srgbClr val="000000"/>
          </a:solidFill>
          <a:latin typeface="+mn-lt"/>
          <a:ea typeface="+mn-ea"/>
          <a:cs typeface="+mn-cs"/>
          <a:sym typeface="Calibri" pitchFamily="34" charset="0"/>
        </a:defRPr>
      </a:lvl7pPr>
      <a:lvl8pPr marL="1371600" indent="1828800" algn="l" rtl="0" fontAlgn="base" hangingPunct="0">
        <a:spcBef>
          <a:spcPct val="0"/>
        </a:spcBef>
        <a:spcAft>
          <a:spcPct val="0"/>
        </a:spcAft>
        <a:defRPr>
          <a:solidFill>
            <a:srgbClr val="000000"/>
          </a:solidFill>
          <a:latin typeface="+mn-lt"/>
          <a:ea typeface="+mn-ea"/>
          <a:cs typeface="+mn-cs"/>
          <a:sym typeface="Calibri" pitchFamily="34" charset="0"/>
        </a:defRPr>
      </a:lvl8pPr>
      <a:lvl9pPr marL="1828800" indent="1828800" algn="l" rtl="0" fontAlgn="base" hangingPunct="0">
        <a:spcBef>
          <a:spcPct val="0"/>
        </a:spcBef>
        <a:spcAft>
          <a:spcPct val="0"/>
        </a:spcAft>
        <a:defRPr>
          <a:solidFill>
            <a:srgbClr val="000000"/>
          </a:solidFill>
          <a:latin typeface="+mn-lt"/>
          <a:ea typeface="+mn-ea"/>
          <a:cs typeface="+mn-cs"/>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themeOverride" Target="../theme/themeOverride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themeOverride" Target="../theme/themeOverride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themeOverride" Target="../theme/themeOverride1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6.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1"/>
          <p:cNvSpPr>
            <a:spLocks/>
          </p:cNvSpPr>
          <p:nvPr/>
        </p:nvSpPr>
        <p:spPr bwMode="auto">
          <a:xfrm>
            <a:off x="0" y="0"/>
            <a:ext cx="9144000" cy="6858000"/>
          </a:xfrm>
          <a:prstGeom prst="rect">
            <a:avLst/>
          </a:prstGeom>
          <a:solidFill>
            <a:srgbClr val="0B5784"/>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75" name="AutoShape 2"/>
          <p:cNvSpPr>
            <a:spLocks/>
          </p:cNvSpPr>
          <p:nvPr/>
        </p:nvSpPr>
        <p:spPr bwMode="auto">
          <a:xfrm>
            <a:off x="3378200" y="5881688"/>
            <a:ext cx="2949575" cy="560387"/>
          </a:xfrm>
          <a:custGeom>
            <a:avLst/>
            <a:gdLst>
              <a:gd name="T0" fmla="*/ 1474788 w 21600"/>
              <a:gd name="T1" fmla="*/ 280194 h 21600"/>
              <a:gd name="T2" fmla="*/ 1474788 w 21600"/>
              <a:gd name="T3" fmla="*/ 280194 h 21600"/>
              <a:gd name="T4" fmla="*/ 1474788 w 21600"/>
              <a:gd name="T5" fmla="*/ 280194 h 21600"/>
              <a:gd name="T6" fmla="*/ 1474788 w 21600"/>
              <a:gd name="T7" fmla="*/ 2801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9572" y="0"/>
                </a:moveTo>
                <a:lnTo>
                  <a:pt x="2028" y="0"/>
                </a:lnTo>
                <a:lnTo>
                  <a:pt x="1664" y="172"/>
                </a:lnTo>
                <a:lnTo>
                  <a:pt x="1321" y="669"/>
                </a:lnTo>
                <a:lnTo>
                  <a:pt x="1005" y="1460"/>
                </a:lnTo>
                <a:lnTo>
                  <a:pt x="722" y="2514"/>
                </a:lnTo>
                <a:lnTo>
                  <a:pt x="477" y="3803"/>
                </a:lnTo>
                <a:lnTo>
                  <a:pt x="277" y="5295"/>
                </a:lnTo>
                <a:lnTo>
                  <a:pt x="127" y="6961"/>
                </a:lnTo>
                <a:lnTo>
                  <a:pt x="33" y="8770"/>
                </a:lnTo>
                <a:lnTo>
                  <a:pt x="0" y="10692"/>
                </a:lnTo>
                <a:lnTo>
                  <a:pt x="0" y="10908"/>
                </a:lnTo>
                <a:lnTo>
                  <a:pt x="33" y="12830"/>
                </a:lnTo>
                <a:lnTo>
                  <a:pt x="127" y="14639"/>
                </a:lnTo>
                <a:lnTo>
                  <a:pt x="277" y="16304"/>
                </a:lnTo>
                <a:lnTo>
                  <a:pt x="477" y="17797"/>
                </a:lnTo>
                <a:lnTo>
                  <a:pt x="722" y="19085"/>
                </a:lnTo>
                <a:lnTo>
                  <a:pt x="1005" y="20140"/>
                </a:lnTo>
                <a:lnTo>
                  <a:pt x="1321" y="20931"/>
                </a:lnTo>
                <a:lnTo>
                  <a:pt x="1664" y="21428"/>
                </a:lnTo>
                <a:lnTo>
                  <a:pt x="2028" y="21600"/>
                </a:lnTo>
                <a:lnTo>
                  <a:pt x="19572" y="21600"/>
                </a:lnTo>
                <a:lnTo>
                  <a:pt x="19936" y="21428"/>
                </a:lnTo>
                <a:lnTo>
                  <a:pt x="20279" y="20931"/>
                </a:lnTo>
                <a:lnTo>
                  <a:pt x="20595" y="20140"/>
                </a:lnTo>
                <a:lnTo>
                  <a:pt x="20878" y="19085"/>
                </a:lnTo>
                <a:lnTo>
                  <a:pt x="21123" y="17797"/>
                </a:lnTo>
                <a:lnTo>
                  <a:pt x="21323" y="16304"/>
                </a:lnTo>
                <a:lnTo>
                  <a:pt x="21473" y="14639"/>
                </a:lnTo>
                <a:lnTo>
                  <a:pt x="21567" y="12830"/>
                </a:lnTo>
                <a:lnTo>
                  <a:pt x="21600" y="10908"/>
                </a:lnTo>
                <a:lnTo>
                  <a:pt x="21600" y="10692"/>
                </a:lnTo>
                <a:lnTo>
                  <a:pt x="21567" y="8770"/>
                </a:lnTo>
                <a:lnTo>
                  <a:pt x="21473" y="6961"/>
                </a:lnTo>
                <a:lnTo>
                  <a:pt x="21323" y="5295"/>
                </a:lnTo>
                <a:lnTo>
                  <a:pt x="21123" y="3803"/>
                </a:lnTo>
                <a:lnTo>
                  <a:pt x="20878" y="2514"/>
                </a:lnTo>
                <a:lnTo>
                  <a:pt x="20595" y="1460"/>
                </a:lnTo>
                <a:lnTo>
                  <a:pt x="20279" y="669"/>
                </a:lnTo>
                <a:lnTo>
                  <a:pt x="19936" y="172"/>
                </a:lnTo>
                <a:lnTo>
                  <a:pt x="19572"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76" name="Rectangle 3"/>
          <p:cNvSpPr>
            <a:spLocks/>
          </p:cNvSpPr>
          <p:nvPr/>
        </p:nvSpPr>
        <p:spPr bwMode="auto">
          <a:xfrm>
            <a:off x="8123238" y="296863"/>
            <a:ext cx="75565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12700" algn="l" defTabSz="914400" rtl="0" eaLnBrk="1" fontAlgn="base" latinLnBrk="0" hangingPunct="0">
              <a:lnSpc>
                <a:spcPct val="100000"/>
              </a:lnSpc>
              <a:spcBef>
                <a:spcPct val="0"/>
              </a:spcBef>
              <a:spcAft>
                <a:spcPct val="0"/>
              </a:spcAft>
              <a:buClrTx/>
              <a:buSzTx/>
              <a:buFontTx/>
              <a:buNone/>
              <a:tabLst/>
              <a:defRPr/>
            </a:pPr>
            <a:r>
              <a:rPr kumimoji="0" lang="en-US" altLang="fr-FR" sz="2700" b="1" i="0" u="none" strike="noStrike" kern="1200" cap="none" spc="0" normalizeH="0" baseline="0" noProof="0">
                <a:ln>
                  <a:noFill/>
                </a:ln>
                <a:solidFill>
                  <a:srgbClr val="FFFFFF"/>
                </a:solidFill>
                <a:effectLst/>
                <a:uLnTx/>
                <a:uFillTx/>
                <a:latin typeface="Times New Roman" panose="02020603050405020304" pitchFamily="18" charset="0"/>
                <a:cs typeface="Times New Roman" panose="02020603050405020304" pitchFamily="18" charset="0"/>
                <a:sym typeface="Times New Roman" panose="02020603050405020304" pitchFamily="18" charset="0"/>
              </a:rPr>
              <a:t>ECA</a:t>
            </a:r>
          </a:p>
        </p:txBody>
      </p:sp>
      <p:sp>
        <p:nvSpPr>
          <p:cNvPr id="3077" name="Rectangle 4" descr="image2.png"/>
          <p:cNvSpPr>
            <a:spLocks/>
          </p:cNvSpPr>
          <p:nvPr/>
        </p:nvSpPr>
        <p:spPr bwMode="auto">
          <a:xfrm>
            <a:off x="7507288" y="284163"/>
            <a:ext cx="573087" cy="477837"/>
          </a:xfrm>
          <a:prstGeom prst="rect">
            <a:avLst/>
          </a:prstGeom>
          <a:blipFill dpi="0" rotWithShape="0">
            <a:blip r:embed="rId2"/>
            <a:srcRect/>
            <a:stretch>
              <a:fillRect/>
            </a:stretch>
          </a:blip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78" name="Rectangle 5"/>
          <p:cNvSpPr>
            <a:spLocks noGrp="1" noChangeArrowheads="1"/>
          </p:cNvSpPr>
          <p:nvPr>
            <p:ph type="title"/>
          </p:nvPr>
        </p:nvSpPr>
        <p:spPr>
          <a:xfrm>
            <a:off x="4781415" y="2170906"/>
            <a:ext cx="4279900" cy="1580356"/>
          </a:xfrm>
        </p:spPr>
        <p:txBody>
          <a:bodyPr/>
          <a:lstStyle/>
          <a:p>
            <a:pPr indent="12700" algn="ctr" eaLnBrk="1">
              <a:lnSpc>
                <a:spcPct val="104000"/>
              </a:lnSpc>
            </a:pPr>
            <a:r>
              <a:rPr lang="en-US" altLang="fr-FR" sz="3200" dirty="0">
                <a:latin typeface="Lato" panose="020F0502020204030203" pitchFamily="34" charset="0"/>
                <a:sym typeface="Lato" panose="020F0502020204030203" pitchFamily="34" charset="0"/>
              </a:rPr>
              <a:t>Status of Implementation of the Work </a:t>
            </a:r>
            <a:r>
              <a:rPr lang="en-US" altLang="fr-FR" sz="3200" dirty="0" err="1">
                <a:latin typeface="Lato" panose="020F0502020204030203" pitchFamily="34" charset="0"/>
                <a:sym typeface="Lato" panose="020F0502020204030203" pitchFamily="34" charset="0"/>
              </a:rPr>
              <a:t>Programme</a:t>
            </a:r>
            <a:r>
              <a:rPr lang="en-US" altLang="fr-FR" sz="3200" dirty="0">
                <a:latin typeface="Lato" panose="020F0502020204030203" pitchFamily="34" charset="0"/>
                <a:sym typeface="Lato" panose="020F0502020204030203" pitchFamily="34" charset="0"/>
              </a:rPr>
              <a:t> </a:t>
            </a:r>
          </a:p>
        </p:txBody>
      </p:sp>
      <p:sp>
        <p:nvSpPr>
          <p:cNvPr id="3079" name="Rectangle 6"/>
          <p:cNvSpPr>
            <a:spLocks/>
          </p:cNvSpPr>
          <p:nvPr/>
        </p:nvSpPr>
        <p:spPr bwMode="auto">
          <a:xfrm>
            <a:off x="5073650" y="3822502"/>
            <a:ext cx="36131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lvl="0" algn="ctr" eaLnBrk="1"/>
            <a:r>
              <a:rPr lang="en-US" altLang="fr-FR" sz="1700" b="1" u="none"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March 2016 – September 2017</a:t>
            </a:r>
          </a:p>
          <a:p>
            <a:pPr lvl="0" algn="ctr" eaLnBrk="1"/>
            <a:r>
              <a:rPr lang="en-US" altLang="fr-FR" sz="1700" b="1" u="none"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Document ref: CEA-AN/CIE/32/5</a:t>
            </a:r>
          </a:p>
          <a:p>
            <a:pPr lvl="0" algn="ctr" eaLnBrk="1"/>
            <a:endParaRPr lang="en-US" altLang="fr-FR" sz="1700" b="1" u="none" dirty="0">
              <a:solidFill>
                <a:srgbClr val="FFFFFF"/>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endParaRPr>
          </a:p>
        </p:txBody>
      </p:sp>
      <p:sp>
        <p:nvSpPr>
          <p:cNvPr id="3080" name="Rectangle 7"/>
          <p:cNvSpPr>
            <a:spLocks/>
          </p:cNvSpPr>
          <p:nvPr/>
        </p:nvSpPr>
        <p:spPr bwMode="auto">
          <a:xfrm>
            <a:off x="3706813" y="5116513"/>
            <a:ext cx="2881312" cy="57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marL="187325" indent="3619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187325" marR="0" lvl="0" indent="361950" algn="r" defTabSz="914400" rtl="0" eaLnBrk="1" fontAlgn="base" latinLnBrk="0" hangingPunct="0">
              <a:lnSpc>
                <a:spcPct val="100000"/>
              </a:lnSpc>
              <a:spcBef>
                <a:spcPct val="0"/>
              </a:spcBef>
              <a:spcAft>
                <a:spcPct val="0"/>
              </a:spcAft>
              <a:buClrTx/>
              <a:buSzTx/>
              <a:buFontTx/>
              <a:buNone/>
              <a:tabLst/>
              <a:defRPr/>
            </a:pPr>
            <a:r>
              <a:rPr kumimoji="0" lang="en-US" altLang="fr-FR" sz="17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3 – 6 Oct. 2017</a:t>
            </a:r>
          </a:p>
          <a:p>
            <a:pPr marL="187325" marR="0" lvl="0" indent="361950" algn="r" defTabSz="914400" rtl="0" eaLnBrk="1" fontAlgn="base" latinLnBrk="0" hangingPunct="0">
              <a:lnSpc>
                <a:spcPct val="100000"/>
              </a:lnSpc>
              <a:spcBef>
                <a:spcPts val="200"/>
              </a:spcBef>
              <a:spcAft>
                <a:spcPct val="0"/>
              </a:spcAft>
              <a:buClrTx/>
              <a:buSzTx/>
              <a:buFontTx/>
              <a:buNone/>
              <a:tabLst/>
              <a:defRPr/>
            </a:pPr>
            <a:r>
              <a:rPr kumimoji="0" lang="en-US" altLang="fr-FR" sz="1900" b="0"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Rabat,</a:t>
            </a:r>
            <a:r>
              <a:rPr kumimoji="0" lang="en-US" altLang="fr-FR" sz="1900" b="0" i="0" u="none" strike="noStrike" kern="1200" cap="none" spc="0" normalizeH="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 Morocco</a:t>
            </a:r>
            <a:endParaRPr kumimoji="0" lang="en-US" altLang="fr-FR" sz="1900" b="0"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endParaRPr>
          </a:p>
        </p:txBody>
      </p:sp>
      <p:sp>
        <p:nvSpPr>
          <p:cNvPr id="3081" name="AutoShape 8"/>
          <p:cNvSpPr>
            <a:spLocks/>
          </p:cNvSpPr>
          <p:nvPr/>
        </p:nvSpPr>
        <p:spPr bwMode="auto">
          <a:xfrm>
            <a:off x="663575" y="3273425"/>
            <a:ext cx="3730625" cy="511175"/>
          </a:xfrm>
          <a:custGeom>
            <a:avLst/>
            <a:gdLst>
              <a:gd name="T0" fmla="*/ 1865313 w 21600"/>
              <a:gd name="T1" fmla="*/ 255587 h 21600"/>
              <a:gd name="T2" fmla="*/ 1865313 w 21600"/>
              <a:gd name="T3" fmla="*/ 255587 h 21600"/>
              <a:gd name="T4" fmla="*/ 1865313 w 21600"/>
              <a:gd name="T5" fmla="*/ 255587 h 21600"/>
              <a:gd name="T6" fmla="*/ 1865313 w 21600"/>
              <a:gd name="T7" fmla="*/ 25558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155" y="0"/>
                </a:moveTo>
                <a:lnTo>
                  <a:pt x="1445" y="0"/>
                </a:lnTo>
                <a:lnTo>
                  <a:pt x="1185" y="172"/>
                </a:lnTo>
                <a:lnTo>
                  <a:pt x="941" y="669"/>
                </a:lnTo>
                <a:lnTo>
                  <a:pt x="716" y="1460"/>
                </a:lnTo>
                <a:lnTo>
                  <a:pt x="514" y="2514"/>
                </a:lnTo>
                <a:lnTo>
                  <a:pt x="340" y="3803"/>
                </a:lnTo>
                <a:lnTo>
                  <a:pt x="197" y="5295"/>
                </a:lnTo>
                <a:lnTo>
                  <a:pt x="90" y="6961"/>
                </a:lnTo>
                <a:lnTo>
                  <a:pt x="23" y="8770"/>
                </a:lnTo>
                <a:lnTo>
                  <a:pt x="0" y="10692"/>
                </a:lnTo>
                <a:lnTo>
                  <a:pt x="0" y="10908"/>
                </a:lnTo>
                <a:lnTo>
                  <a:pt x="23" y="12830"/>
                </a:lnTo>
                <a:lnTo>
                  <a:pt x="90" y="14639"/>
                </a:lnTo>
                <a:lnTo>
                  <a:pt x="197" y="16304"/>
                </a:lnTo>
                <a:lnTo>
                  <a:pt x="340" y="17797"/>
                </a:lnTo>
                <a:lnTo>
                  <a:pt x="514" y="19085"/>
                </a:lnTo>
                <a:lnTo>
                  <a:pt x="716" y="20140"/>
                </a:lnTo>
                <a:lnTo>
                  <a:pt x="941" y="20931"/>
                </a:lnTo>
                <a:lnTo>
                  <a:pt x="1185" y="21428"/>
                </a:lnTo>
                <a:lnTo>
                  <a:pt x="1445" y="21600"/>
                </a:lnTo>
                <a:lnTo>
                  <a:pt x="20155" y="21600"/>
                </a:lnTo>
                <a:lnTo>
                  <a:pt x="20415" y="21428"/>
                </a:lnTo>
                <a:lnTo>
                  <a:pt x="20659" y="20931"/>
                </a:lnTo>
                <a:lnTo>
                  <a:pt x="20884" y="20140"/>
                </a:lnTo>
                <a:lnTo>
                  <a:pt x="21086" y="19085"/>
                </a:lnTo>
                <a:lnTo>
                  <a:pt x="21260" y="17797"/>
                </a:lnTo>
                <a:lnTo>
                  <a:pt x="21403" y="16304"/>
                </a:lnTo>
                <a:lnTo>
                  <a:pt x="21510" y="14639"/>
                </a:lnTo>
                <a:lnTo>
                  <a:pt x="21577" y="12830"/>
                </a:lnTo>
                <a:lnTo>
                  <a:pt x="21600" y="10908"/>
                </a:lnTo>
                <a:lnTo>
                  <a:pt x="21600" y="10692"/>
                </a:lnTo>
                <a:lnTo>
                  <a:pt x="21577" y="8770"/>
                </a:lnTo>
                <a:lnTo>
                  <a:pt x="21510" y="6961"/>
                </a:lnTo>
                <a:lnTo>
                  <a:pt x="21403" y="5295"/>
                </a:lnTo>
                <a:lnTo>
                  <a:pt x="21260" y="3803"/>
                </a:lnTo>
                <a:lnTo>
                  <a:pt x="21086" y="2514"/>
                </a:lnTo>
                <a:lnTo>
                  <a:pt x="20884" y="1460"/>
                </a:lnTo>
                <a:lnTo>
                  <a:pt x="20659" y="669"/>
                </a:lnTo>
                <a:lnTo>
                  <a:pt x="20415" y="172"/>
                </a:lnTo>
                <a:lnTo>
                  <a:pt x="20155"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2" name="AutoShape 9"/>
          <p:cNvSpPr>
            <a:spLocks/>
          </p:cNvSpPr>
          <p:nvPr/>
        </p:nvSpPr>
        <p:spPr bwMode="auto">
          <a:xfrm>
            <a:off x="1004888" y="3889375"/>
            <a:ext cx="2692400" cy="511175"/>
          </a:xfrm>
          <a:custGeom>
            <a:avLst/>
            <a:gdLst>
              <a:gd name="T0" fmla="*/ 1346200 w 21600"/>
              <a:gd name="T1" fmla="*/ 255587 h 21600"/>
              <a:gd name="T2" fmla="*/ 1346200 w 21600"/>
              <a:gd name="T3" fmla="*/ 255587 h 21600"/>
              <a:gd name="T4" fmla="*/ 1346200 w 21600"/>
              <a:gd name="T5" fmla="*/ 255587 h 21600"/>
              <a:gd name="T6" fmla="*/ 1346200 w 21600"/>
              <a:gd name="T7" fmla="*/ 25558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9597" y="0"/>
                </a:moveTo>
                <a:lnTo>
                  <a:pt x="2003" y="0"/>
                </a:lnTo>
                <a:lnTo>
                  <a:pt x="1643" y="172"/>
                </a:lnTo>
                <a:lnTo>
                  <a:pt x="1304" y="669"/>
                </a:lnTo>
                <a:lnTo>
                  <a:pt x="992" y="1460"/>
                </a:lnTo>
                <a:lnTo>
                  <a:pt x="713" y="2514"/>
                </a:lnTo>
                <a:lnTo>
                  <a:pt x="471" y="3803"/>
                </a:lnTo>
                <a:lnTo>
                  <a:pt x="274" y="5295"/>
                </a:lnTo>
                <a:lnTo>
                  <a:pt x="125" y="6961"/>
                </a:lnTo>
                <a:lnTo>
                  <a:pt x="32" y="8770"/>
                </a:lnTo>
                <a:lnTo>
                  <a:pt x="0" y="10692"/>
                </a:lnTo>
                <a:lnTo>
                  <a:pt x="0" y="10908"/>
                </a:lnTo>
                <a:lnTo>
                  <a:pt x="32" y="12830"/>
                </a:lnTo>
                <a:lnTo>
                  <a:pt x="125" y="14639"/>
                </a:lnTo>
                <a:lnTo>
                  <a:pt x="274" y="16304"/>
                </a:lnTo>
                <a:lnTo>
                  <a:pt x="471" y="17797"/>
                </a:lnTo>
                <a:lnTo>
                  <a:pt x="713" y="19085"/>
                </a:lnTo>
                <a:lnTo>
                  <a:pt x="992" y="20140"/>
                </a:lnTo>
                <a:lnTo>
                  <a:pt x="1304" y="20931"/>
                </a:lnTo>
                <a:lnTo>
                  <a:pt x="1643" y="21428"/>
                </a:lnTo>
                <a:lnTo>
                  <a:pt x="2003" y="21600"/>
                </a:lnTo>
                <a:lnTo>
                  <a:pt x="19597" y="21600"/>
                </a:lnTo>
                <a:lnTo>
                  <a:pt x="19957" y="21428"/>
                </a:lnTo>
                <a:lnTo>
                  <a:pt x="20296" y="20931"/>
                </a:lnTo>
                <a:lnTo>
                  <a:pt x="20608" y="20140"/>
                </a:lnTo>
                <a:lnTo>
                  <a:pt x="20887" y="19085"/>
                </a:lnTo>
                <a:lnTo>
                  <a:pt x="21129" y="17797"/>
                </a:lnTo>
                <a:lnTo>
                  <a:pt x="21327" y="16304"/>
                </a:lnTo>
                <a:lnTo>
                  <a:pt x="21475" y="14639"/>
                </a:lnTo>
                <a:lnTo>
                  <a:pt x="21568" y="12830"/>
                </a:lnTo>
                <a:lnTo>
                  <a:pt x="21600" y="10908"/>
                </a:lnTo>
                <a:lnTo>
                  <a:pt x="21600" y="10692"/>
                </a:lnTo>
                <a:lnTo>
                  <a:pt x="21568" y="8770"/>
                </a:lnTo>
                <a:lnTo>
                  <a:pt x="21475" y="6961"/>
                </a:lnTo>
                <a:lnTo>
                  <a:pt x="21327" y="5295"/>
                </a:lnTo>
                <a:lnTo>
                  <a:pt x="21129" y="3803"/>
                </a:lnTo>
                <a:lnTo>
                  <a:pt x="20887" y="2514"/>
                </a:lnTo>
                <a:lnTo>
                  <a:pt x="20608" y="1460"/>
                </a:lnTo>
                <a:lnTo>
                  <a:pt x="20296" y="669"/>
                </a:lnTo>
                <a:lnTo>
                  <a:pt x="19957" y="172"/>
                </a:lnTo>
                <a:lnTo>
                  <a:pt x="19597"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3" name="AutoShape 10"/>
          <p:cNvSpPr>
            <a:spLocks/>
          </p:cNvSpPr>
          <p:nvPr/>
        </p:nvSpPr>
        <p:spPr bwMode="auto">
          <a:xfrm>
            <a:off x="1166813" y="4567238"/>
            <a:ext cx="2808287" cy="509587"/>
          </a:xfrm>
          <a:custGeom>
            <a:avLst/>
            <a:gdLst>
              <a:gd name="T0" fmla="*/ 1404144 w 21600"/>
              <a:gd name="T1" fmla="*/ 254794 h 21600"/>
              <a:gd name="T2" fmla="*/ 1404144 w 21600"/>
              <a:gd name="T3" fmla="*/ 254794 h 21600"/>
              <a:gd name="T4" fmla="*/ 1404144 w 21600"/>
              <a:gd name="T5" fmla="*/ 254794 h 21600"/>
              <a:gd name="T6" fmla="*/ 1404144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9681" y="0"/>
                </a:moveTo>
                <a:lnTo>
                  <a:pt x="1919" y="0"/>
                </a:lnTo>
                <a:lnTo>
                  <a:pt x="1574" y="172"/>
                </a:lnTo>
                <a:lnTo>
                  <a:pt x="1250" y="669"/>
                </a:lnTo>
                <a:lnTo>
                  <a:pt x="951" y="1460"/>
                </a:lnTo>
                <a:lnTo>
                  <a:pt x="683" y="2514"/>
                </a:lnTo>
                <a:lnTo>
                  <a:pt x="451" y="3803"/>
                </a:lnTo>
                <a:lnTo>
                  <a:pt x="262" y="5295"/>
                </a:lnTo>
                <a:lnTo>
                  <a:pt x="120" y="6961"/>
                </a:lnTo>
                <a:lnTo>
                  <a:pt x="31" y="8770"/>
                </a:lnTo>
                <a:lnTo>
                  <a:pt x="0" y="10692"/>
                </a:lnTo>
                <a:lnTo>
                  <a:pt x="0" y="10908"/>
                </a:lnTo>
                <a:lnTo>
                  <a:pt x="31" y="12830"/>
                </a:lnTo>
                <a:lnTo>
                  <a:pt x="120" y="14639"/>
                </a:lnTo>
                <a:lnTo>
                  <a:pt x="262" y="16304"/>
                </a:lnTo>
                <a:lnTo>
                  <a:pt x="451" y="17797"/>
                </a:lnTo>
                <a:lnTo>
                  <a:pt x="683" y="19085"/>
                </a:lnTo>
                <a:lnTo>
                  <a:pt x="951" y="20140"/>
                </a:lnTo>
                <a:lnTo>
                  <a:pt x="1250" y="20931"/>
                </a:lnTo>
                <a:lnTo>
                  <a:pt x="1574" y="21428"/>
                </a:lnTo>
                <a:lnTo>
                  <a:pt x="1919" y="21600"/>
                </a:lnTo>
                <a:lnTo>
                  <a:pt x="19681" y="21600"/>
                </a:lnTo>
                <a:lnTo>
                  <a:pt x="20026" y="21420"/>
                </a:lnTo>
                <a:lnTo>
                  <a:pt x="20350" y="20904"/>
                </a:lnTo>
                <a:lnTo>
                  <a:pt x="20649" y="20084"/>
                </a:lnTo>
                <a:lnTo>
                  <a:pt x="20917" y="18995"/>
                </a:lnTo>
                <a:lnTo>
                  <a:pt x="21149" y="17671"/>
                </a:lnTo>
                <a:lnTo>
                  <a:pt x="21338" y="16144"/>
                </a:lnTo>
                <a:lnTo>
                  <a:pt x="21480" y="14450"/>
                </a:lnTo>
                <a:lnTo>
                  <a:pt x="21569" y="12621"/>
                </a:lnTo>
                <a:lnTo>
                  <a:pt x="21600" y="10692"/>
                </a:lnTo>
                <a:lnTo>
                  <a:pt x="21569" y="8770"/>
                </a:lnTo>
                <a:lnTo>
                  <a:pt x="21480" y="6961"/>
                </a:lnTo>
                <a:lnTo>
                  <a:pt x="21338" y="5295"/>
                </a:lnTo>
                <a:lnTo>
                  <a:pt x="21149" y="3803"/>
                </a:lnTo>
                <a:lnTo>
                  <a:pt x="20917" y="2514"/>
                </a:lnTo>
                <a:lnTo>
                  <a:pt x="20649" y="1460"/>
                </a:lnTo>
                <a:lnTo>
                  <a:pt x="20350" y="669"/>
                </a:lnTo>
                <a:lnTo>
                  <a:pt x="20026" y="172"/>
                </a:lnTo>
                <a:lnTo>
                  <a:pt x="19681"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4" name="AutoShape 11"/>
          <p:cNvSpPr>
            <a:spLocks/>
          </p:cNvSpPr>
          <p:nvPr/>
        </p:nvSpPr>
        <p:spPr bwMode="auto">
          <a:xfrm>
            <a:off x="1166813" y="5253038"/>
            <a:ext cx="2141537" cy="509587"/>
          </a:xfrm>
          <a:custGeom>
            <a:avLst/>
            <a:gdLst>
              <a:gd name="T0" fmla="*/ 1070769 w 21600"/>
              <a:gd name="T1" fmla="*/ 254794 h 21600"/>
              <a:gd name="T2" fmla="*/ 1070769 w 21600"/>
              <a:gd name="T3" fmla="*/ 254794 h 21600"/>
              <a:gd name="T4" fmla="*/ 1070769 w 21600"/>
              <a:gd name="T5" fmla="*/ 254794 h 21600"/>
              <a:gd name="T6" fmla="*/ 1070769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9083" y="0"/>
                </a:moveTo>
                <a:lnTo>
                  <a:pt x="2517" y="0"/>
                </a:lnTo>
                <a:lnTo>
                  <a:pt x="2065" y="172"/>
                </a:lnTo>
                <a:lnTo>
                  <a:pt x="1639" y="669"/>
                </a:lnTo>
                <a:lnTo>
                  <a:pt x="1247" y="1460"/>
                </a:lnTo>
                <a:lnTo>
                  <a:pt x="895" y="2514"/>
                </a:lnTo>
                <a:lnTo>
                  <a:pt x="592" y="3803"/>
                </a:lnTo>
                <a:lnTo>
                  <a:pt x="344" y="5295"/>
                </a:lnTo>
                <a:lnTo>
                  <a:pt x="157" y="6961"/>
                </a:lnTo>
                <a:lnTo>
                  <a:pt x="41" y="8770"/>
                </a:lnTo>
                <a:lnTo>
                  <a:pt x="0" y="10692"/>
                </a:lnTo>
                <a:lnTo>
                  <a:pt x="0" y="10908"/>
                </a:lnTo>
                <a:lnTo>
                  <a:pt x="41" y="12830"/>
                </a:lnTo>
                <a:lnTo>
                  <a:pt x="157" y="14639"/>
                </a:lnTo>
                <a:lnTo>
                  <a:pt x="344" y="16304"/>
                </a:lnTo>
                <a:lnTo>
                  <a:pt x="592" y="17797"/>
                </a:lnTo>
                <a:lnTo>
                  <a:pt x="895" y="19085"/>
                </a:lnTo>
                <a:lnTo>
                  <a:pt x="1247" y="20140"/>
                </a:lnTo>
                <a:lnTo>
                  <a:pt x="1639" y="20931"/>
                </a:lnTo>
                <a:lnTo>
                  <a:pt x="2065" y="21428"/>
                </a:lnTo>
                <a:lnTo>
                  <a:pt x="2517" y="21600"/>
                </a:lnTo>
                <a:lnTo>
                  <a:pt x="19083" y="21600"/>
                </a:lnTo>
                <a:lnTo>
                  <a:pt x="19535" y="21428"/>
                </a:lnTo>
                <a:lnTo>
                  <a:pt x="19961" y="20931"/>
                </a:lnTo>
                <a:lnTo>
                  <a:pt x="20353" y="20140"/>
                </a:lnTo>
                <a:lnTo>
                  <a:pt x="20705" y="19085"/>
                </a:lnTo>
                <a:lnTo>
                  <a:pt x="21008" y="17797"/>
                </a:lnTo>
                <a:lnTo>
                  <a:pt x="21256" y="16304"/>
                </a:lnTo>
                <a:lnTo>
                  <a:pt x="21443" y="14639"/>
                </a:lnTo>
                <a:lnTo>
                  <a:pt x="21559" y="12830"/>
                </a:lnTo>
                <a:lnTo>
                  <a:pt x="21600" y="10908"/>
                </a:lnTo>
                <a:lnTo>
                  <a:pt x="21600" y="10692"/>
                </a:lnTo>
                <a:lnTo>
                  <a:pt x="21559" y="8770"/>
                </a:lnTo>
                <a:lnTo>
                  <a:pt x="21443" y="6961"/>
                </a:lnTo>
                <a:lnTo>
                  <a:pt x="21256" y="5295"/>
                </a:lnTo>
                <a:lnTo>
                  <a:pt x="21008" y="3803"/>
                </a:lnTo>
                <a:lnTo>
                  <a:pt x="20705" y="2514"/>
                </a:lnTo>
                <a:lnTo>
                  <a:pt x="20353" y="1460"/>
                </a:lnTo>
                <a:lnTo>
                  <a:pt x="19961" y="669"/>
                </a:lnTo>
                <a:lnTo>
                  <a:pt x="19535" y="172"/>
                </a:lnTo>
                <a:lnTo>
                  <a:pt x="19083"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5" name="AutoShape 12"/>
          <p:cNvSpPr>
            <a:spLocks/>
          </p:cNvSpPr>
          <p:nvPr/>
        </p:nvSpPr>
        <p:spPr bwMode="auto">
          <a:xfrm>
            <a:off x="1411288" y="5922963"/>
            <a:ext cx="1476375" cy="511175"/>
          </a:xfrm>
          <a:custGeom>
            <a:avLst/>
            <a:gdLst>
              <a:gd name="T0" fmla="*/ 738188 w 21600"/>
              <a:gd name="T1" fmla="*/ 255587 h 21600"/>
              <a:gd name="T2" fmla="*/ 738188 w 21600"/>
              <a:gd name="T3" fmla="*/ 255587 h 21600"/>
              <a:gd name="T4" fmla="*/ 738188 w 21600"/>
              <a:gd name="T5" fmla="*/ 255587 h 21600"/>
              <a:gd name="T6" fmla="*/ 738188 w 21600"/>
              <a:gd name="T7" fmla="*/ 25558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7948" y="0"/>
                </a:moveTo>
                <a:lnTo>
                  <a:pt x="3652" y="0"/>
                </a:lnTo>
                <a:lnTo>
                  <a:pt x="2996" y="172"/>
                </a:lnTo>
                <a:lnTo>
                  <a:pt x="2378" y="669"/>
                </a:lnTo>
                <a:lnTo>
                  <a:pt x="1809" y="1460"/>
                </a:lnTo>
                <a:lnTo>
                  <a:pt x="1299" y="2514"/>
                </a:lnTo>
                <a:lnTo>
                  <a:pt x="859" y="3803"/>
                </a:lnTo>
                <a:lnTo>
                  <a:pt x="499" y="5295"/>
                </a:lnTo>
                <a:lnTo>
                  <a:pt x="228" y="6961"/>
                </a:lnTo>
                <a:lnTo>
                  <a:pt x="59" y="8770"/>
                </a:lnTo>
                <a:lnTo>
                  <a:pt x="0" y="10692"/>
                </a:lnTo>
                <a:lnTo>
                  <a:pt x="0" y="10908"/>
                </a:lnTo>
                <a:lnTo>
                  <a:pt x="59" y="12830"/>
                </a:lnTo>
                <a:lnTo>
                  <a:pt x="228" y="14639"/>
                </a:lnTo>
                <a:lnTo>
                  <a:pt x="499" y="16304"/>
                </a:lnTo>
                <a:lnTo>
                  <a:pt x="859" y="17797"/>
                </a:lnTo>
                <a:lnTo>
                  <a:pt x="1299" y="19085"/>
                </a:lnTo>
                <a:lnTo>
                  <a:pt x="1809" y="20140"/>
                </a:lnTo>
                <a:lnTo>
                  <a:pt x="2378" y="20931"/>
                </a:lnTo>
                <a:lnTo>
                  <a:pt x="2996" y="21428"/>
                </a:lnTo>
                <a:lnTo>
                  <a:pt x="3652" y="21600"/>
                </a:lnTo>
                <a:lnTo>
                  <a:pt x="17948" y="21600"/>
                </a:lnTo>
                <a:lnTo>
                  <a:pt x="18605" y="21428"/>
                </a:lnTo>
                <a:lnTo>
                  <a:pt x="19222" y="20931"/>
                </a:lnTo>
                <a:lnTo>
                  <a:pt x="19791" y="20140"/>
                </a:lnTo>
                <a:lnTo>
                  <a:pt x="20301" y="19085"/>
                </a:lnTo>
                <a:lnTo>
                  <a:pt x="20741" y="17797"/>
                </a:lnTo>
                <a:lnTo>
                  <a:pt x="21101" y="16304"/>
                </a:lnTo>
                <a:lnTo>
                  <a:pt x="21372" y="14639"/>
                </a:lnTo>
                <a:lnTo>
                  <a:pt x="21541" y="12830"/>
                </a:lnTo>
                <a:lnTo>
                  <a:pt x="21600" y="10908"/>
                </a:lnTo>
                <a:lnTo>
                  <a:pt x="21600" y="10692"/>
                </a:lnTo>
                <a:lnTo>
                  <a:pt x="21541" y="8770"/>
                </a:lnTo>
                <a:lnTo>
                  <a:pt x="21372" y="6961"/>
                </a:lnTo>
                <a:lnTo>
                  <a:pt x="21101" y="5295"/>
                </a:lnTo>
                <a:lnTo>
                  <a:pt x="20741" y="3803"/>
                </a:lnTo>
                <a:lnTo>
                  <a:pt x="20301" y="2514"/>
                </a:lnTo>
                <a:lnTo>
                  <a:pt x="19791" y="1460"/>
                </a:lnTo>
                <a:lnTo>
                  <a:pt x="19222" y="669"/>
                </a:lnTo>
                <a:lnTo>
                  <a:pt x="18605" y="172"/>
                </a:lnTo>
                <a:lnTo>
                  <a:pt x="17948"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6" name="AutoShape 13"/>
          <p:cNvSpPr>
            <a:spLocks/>
          </p:cNvSpPr>
          <p:nvPr/>
        </p:nvSpPr>
        <p:spPr bwMode="auto">
          <a:xfrm>
            <a:off x="0" y="0"/>
            <a:ext cx="1004888" cy="496888"/>
          </a:xfrm>
          <a:custGeom>
            <a:avLst/>
            <a:gdLst>
              <a:gd name="T0" fmla="*/ 502444 w 21600"/>
              <a:gd name="T1" fmla="*/ 248444 h 21600"/>
              <a:gd name="T2" fmla="*/ 502444 w 21600"/>
              <a:gd name="T3" fmla="*/ 248444 h 21600"/>
              <a:gd name="T4" fmla="*/ 502444 w 21600"/>
              <a:gd name="T5" fmla="*/ 248444 h 21600"/>
              <a:gd name="T6" fmla="*/ 502444 w 21600"/>
              <a:gd name="T7" fmla="*/ 24844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7873" y="0"/>
                </a:moveTo>
                <a:lnTo>
                  <a:pt x="0" y="0"/>
                </a:lnTo>
                <a:lnTo>
                  <a:pt x="0" y="21600"/>
                </a:lnTo>
                <a:lnTo>
                  <a:pt x="16243" y="21600"/>
                </a:lnTo>
                <a:lnTo>
                  <a:pt x="17206" y="21423"/>
                </a:lnTo>
                <a:lnTo>
                  <a:pt x="18112" y="20914"/>
                </a:lnTo>
                <a:lnTo>
                  <a:pt x="18947" y="20103"/>
                </a:lnTo>
                <a:lnTo>
                  <a:pt x="19694" y="19021"/>
                </a:lnTo>
                <a:lnTo>
                  <a:pt x="20340" y="17700"/>
                </a:lnTo>
                <a:lnTo>
                  <a:pt x="20869" y="16169"/>
                </a:lnTo>
                <a:lnTo>
                  <a:pt x="21265" y="14461"/>
                </a:lnTo>
                <a:lnTo>
                  <a:pt x="21514" y="12606"/>
                </a:lnTo>
                <a:lnTo>
                  <a:pt x="21600" y="10635"/>
                </a:lnTo>
                <a:lnTo>
                  <a:pt x="21600" y="10413"/>
                </a:lnTo>
                <a:lnTo>
                  <a:pt x="21514" y="8442"/>
                </a:lnTo>
                <a:lnTo>
                  <a:pt x="21265" y="6587"/>
                </a:lnTo>
                <a:lnTo>
                  <a:pt x="20869" y="4879"/>
                </a:lnTo>
                <a:lnTo>
                  <a:pt x="20340" y="3349"/>
                </a:lnTo>
                <a:lnTo>
                  <a:pt x="19694" y="2027"/>
                </a:lnTo>
                <a:lnTo>
                  <a:pt x="18947" y="945"/>
                </a:lnTo>
                <a:lnTo>
                  <a:pt x="18112" y="134"/>
                </a:lnTo>
                <a:lnTo>
                  <a:pt x="17873"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7" name="AutoShape 14"/>
          <p:cNvSpPr>
            <a:spLocks/>
          </p:cNvSpPr>
          <p:nvPr/>
        </p:nvSpPr>
        <p:spPr bwMode="auto">
          <a:xfrm>
            <a:off x="1519238" y="6546850"/>
            <a:ext cx="790575" cy="309563"/>
          </a:xfrm>
          <a:custGeom>
            <a:avLst/>
            <a:gdLst>
              <a:gd name="T0" fmla="*/ 395288 w 21600"/>
              <a:gd name="T1" fmla="*/ 154782 h 21600"/>
              <a:gd name="T2" fmla="*/ 395288 w 21600"/>
              <a:gd name="T3" fmla="*/ 154782 h 21600"/>
              <a:gd name="T4" fmla="*/ 395288 w 21600"/>
              <a:gd name="T5" fmla="*/ 154782 h 21600"/>
              <a:gd name="T6" fmla="*/ 395288 w 21600"/>
              <a:gd name="T7" fmla="*/ 1547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782" y="0"/>
                </a:moveTo>
                <a:lnTo>
                  <a:pt x="6817" y="0"/>
                </a:lnTo>
                <a:lnTo>
                  <a:pt x="5592" y="283"/>
                </a:lnTo>
                <a:lnTo>
                  <a:pt x="4439" y="1100"/>
                </a:lnTo>
                <a:lnTo>
                  <a:pt x="3377" y="2401"/>
                </a:lnTo>
                <a:lnTo>
                  <a:pt x="2425" y="4137"/>
                </a:lnTo>
                <a:lnTo>
                  <a:pt x="1603" y="6257"/>
                </a:lnTo>
                <a:lnTo>
                  <a:pt x="931" y="8712"/>
                </a:lnTo>
                <a:lnTo>
                  <a:pt x="426" y="11452"/>
                </a:lnTo>
                <a:lnTo>
                  <a:pt x="110" y="14428"/>
                </a:lnTo>
                <a:lnTo>
                  <a:pt x="0" y="17590"/>
                </a:lnTo>
                <a:lnTo>
                  <a:pt x="0" y="17946"/>
                </a:lnTo>
                <a:lnTo>
                  <a:pt x="110" y="21108"/>
                </a:lnTo>
                <a:lnTo>
                  <a:pt x="162" y="21600"/>
                </a:lnTo>
                <a:lnTo>
                  <a:pt x="21438" y="21600"/>
                </a:lnTo>
                <a:lnTo>
                  <a:pt x="21490" y="21108"/>
                </a:lnTo>
                <a:lnTo>
                  <a:pt x="21600" y="17946"/>
                </a:lnTo>
                <a:lnTo>
                  <a:pt x="21600" y="17590"/>
                </a:lnTo>
                <a:lnTo>
                  <a:pt x="21490" y="14428"/>
                </a:lnTo>
                <a:lnTo>
                  <a:pt x="21173" y="11452"/>
                </a:lnTo>
                <a:lnTo>
                  <a:pt x="20669" y="8712"/>
                </a:lnTo>
                <a:lnTo>
                  <a:pt x="19997" y="6257"/>
                </a:lnTo>
                <a:lnTo>
                  <a:pt x="19175" y="4137"/>
                </a:lnTo>
                <a:lnTo>
                  <a:pt x="18223" y="2401"/>
                </a:lnTo>
                <a:lnTo>
                  <a:pt x="17161" y="1100"/>
                </a:lnTo>
                <a:lnTo>
                  <a:pt x="16008" y="283"/>
                </a:lnTo>
                <a:lnTo>
                  <a:pt x="14782"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8" name="AutoShape 15"/>
          <p:cNvSpPr>
            <a:spLocks/>
          </p:cNvSpPr>
          <p:nvPr/>
        </p:nvSpPr>
        <p:spPr bwMode="auto">
          <a:xfrm>
            <a:off x="0" y="573088"/>
            <a:ext cx="1536700" cy="509587"/>
          </a:xfrm>
          <a:custGeom>
            <a:avLst/>
            <a:gdLst>
              <a:gd name="T0" fmla="*/ 768350 w 21600"/>
              <a:gd name="T1" fmla="*/ 254794 h 21600"/>
              <a:gd name="T2" fmla="*/ 768350 w 21600"/>
              <a:gd name="T3" fmla="*/ 254794 h 21600"/>
              <a:gd name="T4" fmla="*/ 768350 w 21600"/>
              <a:gd name="T5" fmla="*/ 254794 h 21600"/>
              <a:gd name="T6" fmla="*/ 768350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8093" y="0"/>
                </a:moveTo>
                <a:lnTo>
                  <a:pt x="0" y="0"/>
                </a:lnTo>
                <a:lnTo>
                  <a:pt x="0" y="21600"/>
                </a:lnTo>
                <a:lnTo>
                  <a:pt x="18093" y="21600"/>
                </a:lnTo>
                <a:lnTo>
                  <a:pt x="18724" y="21428"/>
                </a:lnTo>
                <a:lnTo>
                  <a:pt x="19317" y="20931"/>
                </a:lnTo>
                <a:lnTo>
                  <a:pt x="19863" y="20140"/>
                </a:lnTo>
                <a:lnTo>
                  <a:pt x="20353" y="19085"/>
                </a:lnTo>
                <a:lnTo>
                  <a:pt x="20775" y="17797"/>
                </a:lnTo>
                <a:lnTo>
                  <a:pt x="21121" y="16304"/>
                </a:lnTo>
                <a:lnTo>
                  <a:pt x="21381" y="14639"/>
                </a:lnTo>
                <a:lnTo>
                  <a:pt x="21544" y="12830"/>
                </a:lnTo>
                <a:lnTo>
                  <a:pt x="21600" y="10908"/>
                </a:lnTo>
                <a:lnTo>
                  <a:pt x="21600" y="10692"/>
                </a:lnTo>
                <a:lnTo>
                  <a:pt x="21544" y="8770"/>
                </a:lnTo>
                <a:lnTo>
                  <a:pt x="21381" y="6961"/>
                </a:lnTo>
                <a:lnTo>
                  <a:pt x="21121" y="5295"/>
                </a:lnTo>
                <a:lnTo>
                  <a:pt x="20775" y="3803"/>
                </a:lnTo>
                <a:lnTo>
                  <a:pt x="20353" y="2514"/>
                </a:lnTo>
                <a:lnTo>
                  <a:pt x="19863" y="1460"/>
                </a:lnTo>
                <a:lnTo>
                  <a:pt x="19317" y="669"/>
                </a:lnTo>
                <a:lnTo>
                  <a:pt x="18724" y="172"/>
                </a:lnTo>
                <a:lnTo>
                  <a:pt x="18093"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89" name="AutoShape 16"/>
          <p:cNvSpPr>
            <a:spLocks/>
          </p:cNvSpPr>
          <p:nvPr/>
        </p:nvSpPr>
        <p:spPr bwMode="auto">
          <a:xfrm>
            <a:off x="0" y="1238250"/>
            <a:ext cx="3067050" cy="509588"/>
          </a:xfrm>
          <a:custGeom>
            <a:avLst/>
            <a:gdLst>
              <a:gd name="T0" fmla="*/ 1533525 w 21600"/>
              <a:gd name="T1" fmla="*/ 254794 h 21600"/>
              <a:gd name="T2" fmla="*/ 1533525 w 21600"/>
              <a:gd name="T3" fmla="*/ 254794 h 21600"/>
              <a:gd name="T4" fmla="*/ 1533525 w 21600"/>
              <a:gd name="T5" fmla="*/ 254794 h 21600"/>
              <a:gd name="T6" fmla="*/ 1533525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9842" y="0"/>
                </a:moveTo>
                <a:lnTo>
                  <a:pt x="0" y="0"/>
                </a:lnTo>
                <a:lnTo>
                  <a:pt x="0" y="21600"/>
                </a:lnTo>
                <a:lnTo>
                  <a:pt x="19842" y="21600"/>
                </a:lnTo>
                <a:lnTo>
                  <a:pt x="20158" y="21428"/>
                </a:lnTo>
                <a:lnTo>
                  <a:pt x="20456" y="20931"/>
                </a:lnTo>
                <a:lnTo>
                  <a:pt x="20729" y="20140"/>
                </a:lnTo>
                <a:lnTo>
                  <a:pt x="20975" y="19085"/>
                </a:lnTo>
                <a:lnTo>
                  <a:pt x="21187" y="17797"/>
                </a:lnTo>
                <a:lnTo>
                  <a:pt x="21360" y="16304"/>
                </a:lnTo>
                <a:lnTo>
                  <a:pt x="21490" y="14639"/>
                </a:lnTo>
                <a:lnTo>
                  <a:pt x="21572" y="12830"/>
                </a:lnTo>
                <a:lnTo>
                  <a:pt x="21600" y="10908"/>
                </a:lnTo>
                <a:lnTo>
                  <a:pt x="21600" y="10692"/>
                </a:lnTo>
                <a:lnTo>
                  <a:pt x="21572" y="8770"/>
                </a:lnTo>
                <a:lnTo>
                  <a:pt x="21490" y="6961"/>
                </a:lnTo>
                <a:lnTo>
                  <a:pt x="21360" y="5295"/>
                </a:lnTo>
                <a:lnTo>
                  <a:pt x="21187" y="3803"/>
                </a:lnTo>
                <a:lnTo>
                  <a:pt x="20975" y="2514"/>
                </a:lnTo>
                <a:lnTo>
                  <a:pt x="20729" y="1460"/>
                </a:lnTo>
                <a:lnTo>
                  <a:pt x="20456" y="669"/>
                </a:lnTo>
                <a:lnTo>
                  <a:pt x="20158" y="172"/>
                </a:lnTo>
                <a:lnTo>
                  <a:pt x="19842"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90" name="AutoShape 17"/>
          <p:cNvSpPr>
            <a:spLocks/>
          </p:cNvSpPr>
          <p:nvPr/>
        </p:nvSpPr>
        <p:spPr bwMode="auto">
          <a:xfrm>
            <a:off x="0" y="1916113"/>
            <a:ext cx="3432175" cy="509587"/>
          </a:xfrm>
          <a:custGeom>
            <a:avLst/>
            <a:gdLst>
              <a:gd name="T0" fmla="*/ 1716088 w 21600"/>
              <a:gd name="T1" fmla="*/ 254794 h 21600"/>
              <a:gd name="T2" fmla="*/ 1716088 w 21600"/>
              <a:gd name="T3" fmla="*/ 254794 h 21600"/>
              <a:gd name="T4" fmla="*/ 1716088 w 21600"/>
              <a:gd name="T5" fmla="*/ 254794 h 21600"/>
              <a:gd name="T6" fmla="*/ 1716088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030" y="0"/>
                </a:moveTo>
                <a:lnTo>
                  <a:pt x="0" y="0"/>
                </a:lnTo>
                <a:lnTo>
                  <a:pt x="0" y="21600"/>
                </a:lnTo>
                <a:lnTo>
                  <a:pt x="20030" y="21600"/>
                </a:lnTo>
                <a:lnTo>
                  <a:pt x="20312" y="21428"/>
                </a:lnTo>
                <a:lnTo>
                  <a:pt x="20578" y="20931"/>
                </a:lnTo>
                <a:lnTo>
                  <a:pt x="20822" y="20140"/>
                </a:lnTo>
                <a:lnTo>
                  <a:pt x="21041" y="19085"/>
                </a:lnTo>
                <a:lnTo>
                  <a:pt x="21231" y="17797"/>
                </a:lnTo>
                <a:lnTo>
                  <a:pt x="21386" y="16304"/>
                </a:lnTo>
                <a:lnTo>
                  <a:pt x="21502" y="14639"/>
                </a:lnTo>
                <a:lnTo>
                  <a:pt x="21575" y="12830"/>
                </a:lnTo>
                <a:lnTo>
                  <a:pt x="21600" y="10908"/>
                </a:lnTo>
                <a:lnTo>
                  <a:pt x="21600" y="10692"/>
                </a:lnTo>
                <a:lnTo>
                  <a:pt x="21575" y="8770"/>
                </a:lnTo>
                <a:lnTo>
                  <a:pt x="21502" y="6961"/>
                </a:lnTo>
                <a:lnTo>
                  <a:pt x="21386" y="5295"/>
                </a:lnTo>
                <a:lnTo>
                  <a:pt x="21231" y="3803"/>
                </a:lnTo>
                <a:lnTo>
                  <a:pt x="21041" y="2514"/>
                </a:lnTo>
                <a:lnTo>
                  <a:pt x="20822" y="1460"/>
                </a:lnTo>
                <a:lnTo>
                  <a:pt x="20578" y="669"/>
                </a:lnTo>
                <a:lnTo>
                  <a:pt x="20312" y="172"/>
                </a:lnTo>
                <a:lnTo>
                  <a:pt x="20030"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91" name="AutoShape 18"/>
          <p:cNvSpPr>
            <a:spLocks/>
          </p:cNvSpPr>
          <p:nvPr/>
        </p:nvSpPr>
        <p:spPr bwMode="auto">
          <a:xfrm>
            <a:off x="0" y="2600325"/>
            <a:ext cx="4619625" cy="511175"/>
          </a:xfrm>
          <a:custGeom>
            <a:avLst/>
            <a:gdLst>
              <a:gd name="T0" fmla="*/ 2309813 w 21600"/>
              <a:gd name="T1" fmla="*/ 255587 h 21600"/>
              <a:gd name="T2" fmla="*/ 2309813 w 21600"/>
              <a:gd name="T3" fmla="*/ 255587 h 21600"/>
              <a:gd name="T4" fmla="*/ 2309813 w 21600"/>
              <a:gd name="T5" fmla="*/ 255587 h 21600"/>
              <a:gd name="T6" fmla="*/ 2309813 w 21600"/>
              <a:gd name="T7" fmla="*/ 25558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0598" y="0"/>
                </a:moveTo>
                <a:lnTo>
                  <a:pt x="0" y="0"/>
                </a:lnTo>
                <a:lnTo>
                  <a:pt x="0" y="21600"/>
                </a:lnTo>
                <a:lnTo>
                  <a:pt x="20433" y="21600"/>
                </a:lnTo>
                <a:lnTo>
                  <a:pt x="20643" y="21428"/>
                </a:lnTo>
                <a:lnTo>
                  <a:pt x="20840" y="20931"/>
                </a:lnTo>
                <a:lnTo>
                  <a:pt x="21022" y="20140"/>
                </a:lnTo>
                <a:lnTo>
                  <a:pt x="21185" y="19085"/>
                </a:lnTo>
                <a:lnTo>
                  <a:pt x="21326" y="17797"/>
                </a:lnTo>
                <a:lnTo>
                  <a:pt x="21441" y="16304"/>
                </a:lnTo>
                <a:lnTo>
                  <a:pt x="21527" y="14639"/>
                </a:lnTo>
                <a:lnTo>
                  <a:pt x="21581" y="12830"/>
                </a:lnTo>
                <a:lnTo>
                  <a:pt x="21600" y="10908"/>
                </a:lnTo>
                <a:lnTo>
                  <a:pt x="21600" y="9184"/>
                </a:lnTo>
                <a:lnTo>
                  <a:pt x="21574" y="7078"/>
                </a:lnTo>
                <a:lnTo>
                  <a:pt x="21498" y="5145"/>
                </a:lnTo>
                <a:lnTo>
                  <a:pt x="21380" y="3440"/>
                </a:lnTo>
                <a:lnTo>
                  <a:pt x="21225" y="2018"/>
                </a:lnTo>
                <a:lnTo>
                  <a:pt x="21039" y="933"/>
                </a:lnTo>
                <a:lnTo>
                  <a:pt x="20828" y="243"/>
                </a:lnTo>
                <a:lnTo>
                  <a:pt x="20598" y="0"/>
                </a:lnTo>
                <a:close/>
              </a:path>
            </a:pathLst>
          </a:custGeom>
          <a:solidFill>
            <a:srgbClr val="0A7CB8"/>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3092" name="Rectangle 19"/>
          <p:cNvSpPr>
            <a:spLocks/>
          </p:cNvSpPr>
          <p:nvPr/>
        </p:nvSpPr>
        <p:spPr bwMode="auto">
          <a:xfrm>
            <a:off x="3475338" y="5939245"/>
            <a:ext cx="2290050"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indent="3873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387350" algn="l" defTabSz="914400" rtl="0" eaLnBrk="1" fontAlgn="base" latinLnBrk="0" hangingPunct="0">
              <a:lnSpc>
                <a:spcPct val="100000"/>
              </a:lnSpc>
              <a:spcBef>
                <a:spcPct val="0"/>
              </a:spcBef>
              <a:spcAft>
                <a:spcPct val="0"/>
              </a:spcAft>
              <a:buClrTx/>
              <a:buSzTx/>
              <a:buFontTx/>
              <a:buNone/>
              <a:tabLst/>
              <a:defRPr/>
            </a:pPr>
            <a:r>
              <a:rPr kumimoji="0" lang="en-US" altLang="fr-FR" sz="1900" b="0"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32</a:t>
            </a:r>
            <a:r>
              <a:rPr kumimoji="0" lang="en-US" altLang="fr-FR" sz="1900" b="0" i="0" u="none" strike="noStrike" kern="1200" cap="none" spc="0" normalizeH="0" baseline="3000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d</a:t>
            </a:r>
            <a:r>
              <a:rPr kumimoji="0" lang="en-US" altLang="fr-FR" sz="1900" b="0"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 ICE Meeting</a:t>
            </a:r>
          </a:p>
        </p:txBody>
      </p:sp>
      <p:sp>
        <p:nvSpPr>
          <p:cNvPr id="2" name="Slide Number Placeholder 1">
            <a:extLst>
              <a:ext uri="{FF2B5EF4-FFF2-40B4-BE49-F238E27FC236}">
                <a16:creationId xmlns:a16="http://schemas.microsoft.com/office/drawing/2014/main" xmlns="" id="{9B90AD60-741A-4BA9-8149-1540B8D68D59}"/>
              </a:ext>
            </a:extLst>
          </p:cNvPr>
          <p:cNvSpPr>
            <a:spLocks noGrp="1"/>
          </p:cNvSpPr>
          <p:nvPr>
            <p:ph type="sldNum" sz="quarter" idx="10"/>
          </p:nvPr>
        </p:nvSpPr>
        <p:spPr/>
        <p:txBody>
          <a:bodyPr/>
          <a:lstStyle/>
          <a:p>
            <a:fld id="{78D9572B-6AE5-4E51-ACD5-320C26B51177}" type="slidenum">
              <a:rPr lang="en-US" altLang="fr-FR" smtClean="0"/>
              <a:pPr/>
              <a:t>1</a:t>
            </a:fld>
            <a:endParaRPr lang="en-US" altLang="fr-FR"/>
          </a:p>
        </p:txBody>
      </p:sp>
    </p:spTree>
    <p:extLst>
      <p:ext uri="{BB962C8B-B14F-4D97-AF65-F5344CB8AC3E}">
        <p14:creationId xmlns:p14="http://schemas.microsoft.com/office/powerpoint/2010/main" val="49389192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76200" y="381000"/>
            <a:ext cx="8686800" cy="6337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ea typeface="MS PGothic" pitchFamily="34" charset="-128"/>
              </a:defRPr>
            </a:lvl1pPr>
            <a:lvl2pPr marL="742950" indent="-285750">
              <a:defRPr sz="3000" u="sng">
                <a:solidFill>
                  <a:schemeClr val="tx1"/>
                </a:solidFill>
                <a:latin typeface="Times New Roman" pitchFamily="18" charset="0"/>
                <a:ea typeface="MS PGothic" pitchFamily="34" charset="-128"/>
              </a:defRPr>
            </a:lvl2pPr>
            <a:lvl3pPr marL="1143000" indent="-228600">
              <a:defRPr sz="3000" u="sng">
                <a:solidFill>
                  <a:schemeClr val="tx1"/>
                </a:solidFill>
                <a:latin typeface="Times New Roman" pitchFamily="18" charset="0"/>
                <a:ea typeface="MS PGothic" pitchFamily="34" charset="-128"/>
              </a:defRPr>
            </a:lvl3pPr>
            <a:lvl4pPr marL="1600200" indent="-228600">
              <a:defRPr sz="3000" u="sng">
                <a:solidFill>
                  <a:schemeClr val="tx1"/>
                </a:solidFill>
                <a:latin typeface="Times New Roman" pitchFamily="18" charset="0"/>
                <a:ea typeface="MS PGothic" pitchFamily="34" charset="-128"/>
              </a:defRPr>
            </a:lvl4pPr>
            <a:lvl5pPr marL="2057400" indent="-228600">
              <a:defRPr sz="3000" u="sng">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9pPr>
          </a:lstStyle>
          <a:p>
            <a:pPr marL="342900" indent="-342900">
              <a:lnSpc>
                <a:spcPct val="120000"/>
              </a:lnSpc>
              <a:spcAft>
                <a:spcPts val="600"/>
              </a:spcAft>
              <a:buFont typeface="Wingdings" panose="05000000000000000000" pitchFamily="2" charset="2"/>
              <a:buChar char="§"/>
              <a:defRPr/>
            </a:pPr>
            <a:r>
              <a:rPr lang="en-US" altLang="fr-FR" sz="2400" u="none" dirty="0">
                <a:latin typeface="Calibri" panose="020F0502020204030204" pitchFamily="34" charset="0"/>
              </a:rPr>
              <a:t> Scientific research and publications:</a:t>
            </a:r>
          </a:p>
          <a:p>
            <a:pPr lvl="1">
              <a:spcAft>
                <a:spcPts val="600"/>
              </a:spcAft>
              <a:buFont typeface="Courier New" pitchFamily="49" charset="0"/>
              <a:buChar char="o"/>
              <a:defRPr/>
            </a:pPr>
            <a:r>
              <a:rPr lang="fr-FR" altLang="fr-FR" sz="2200" u="none" dirty="0">
                <a:latin typeface="Calibri" panose="020F0502020204030204" pitchFamily="34" charset="0"/>
              </a:rPr>
              <a:t>Contribution to the collective </a:t>
            </a:r>
            <a:r>
              <a:rPr lang="fr-FR" altLang="fr-FR" sz="2200" u="none" dirty="0" err="1">
                <a:latin typeface="Calibri" panose="020F0502020204030204" pitchFamily="34" charset="0"/>
              </a:rPr>
              <a:t>research</a:t>
            </a:r>
            <a:r>
              <a:rPr lang="fr-FR" altLang="fr-FR" sz="2200" u="none" dirty="0">
                <a:latin typeface="Calibri" panose="020F0502020204030204" pitchFamily="34" charset="0"/>
              </a:rPr>
              <a:t> book on « Équilibres externes, compétitivité et processus de transformation structurelle de l’économie marocaine », </a:t>
            </a:r>
            <a:r>
              <a:rPr lang="fr-FR" altLang="fr-FR" sz="2200" u="none" dirty="0" err="1">
                <a:latin typeface="Calibri" panose="020F0502020204030204" pitchFamily="34" charset="0"/>
              </a:rPr>
              <a:t>published</a:t>
            </a:r>
            <a:r>
              <a:rPr lang="fr-FR" altLang="fr-FR" sz="2200" u="none" dirty="0">
                <a:latin typeface="Calibri" panose="020F0502020204030204" pitchFamily="34" charset="0"/>
              </a:rPr>
              <a:t> in collaboration </a:t>
            </a:r>
            <a:r>
              <a:rPr lang="fr-FR" altLang="fr-FR" sz="2200" u="none" dirty="0" err="1">
                <a:latin typeface="Calibri" panose="020F0502020204030204" pitchFamily="34" charset="0"/>
              </a:rPr>
              <a:t>with</a:t>
            </a:r>
            <a:r>
              <a:rPr lang="fr-FR" altLang="fr-FR" sz="2200" u="none" dirty="0">
                <a:latin typeface="Calibri" panose="020F0502020204030204" pitchFamily="34" charset="0"/>
              </a:rPr>
              <a:t> the OCP Policy Center and Mohammed V </a:t>
            </a:r>
            <a:r>
              <a:rPr lang="fr-FR" altLang="fr-FR" sz="2200" u="none" dirty="0" err="1">
                <a:latin typeface="Calibri" panose="020F0502020204030204" pitchFamily="34" charset="0"/>
              </a:rPr>
              <a:t>University</a:t>
            </a:r>
            <a:r>
              <a:rPr lang="fr-FR" altLang="fr-FR" sz="2200" u="none" dirty="0">
                <a:latin typeface="Calibri" panose="020F0502020204030204" pitchFamily="34" charset="0"/>
              </a:rPr>
              <a:t> - Rabat</a:t>
            </a:r>
          </a:p>
          <a:p>
            <a:pPr lvl="1">
              <a:spcAft>
                <a:spcPts val="600"/>
              </a:spcAft>
              <a:buFont typeface="Courier New" pitchFamily="49" charset="0"/>
              <a:buChar char="o"/>
              <a:defRPr/>
            </a:pPr>
            <a:r>
              <a:rPr lang="en-US" altLang="fr-FR" sz="2200" u="none" dirty="0">
                <a:latin typeface="Calibri" panose="020F0502020204030204" pitchFamily="34" charset="0"/>
              </a:rPr>
              <a:t>Scientific communication on Political Credibility and Economic Reforms at the University of Orléans (France)</a:t>
            </a:r>
          </a:p>
          <a:p>
            <a:pPr lvl="1">
              <a:spcAft>
                <a:spcPts val="600"/>
              </a:spcAft>
              <a:buFont typeface="Courier New" pitchFamily="49" charset="0"/>
              <a:buChar char="o"/>
              <a:defRPr/>
            </a:pPr>
            <a:r>
              <a:rPr lang="en-US" altLang="fr-FR" sz="2200" u="none" dirty="0">
                <a:latin typeface="Calibri" panose="020F0502020204030204" pitchFamily="34" charset="0"/>
              </a:rPr>
              <a:t>Contribution to the collective work “Mainstreaming Unpaid Work”, Oxford University Press</a:t>
            </a:r>
            <a:endParaRPr lang="fr-FR" altLang="fr-FR" sz="2200" u="none" dirty="0">
              <a:latin typeface="Calibri" panose="020F0502020204030204" pitchFamily="34" charset="0"/>
            </a:endParaRPr>
          </a:p>
          <a:p>
            <a:pPr lvl="1">
              <a:spcAft>
                <a:spcPts val="600"/>
              </a:spcAft>
              <a:buFont typeface="Courier New" pitchFamily="49" charset="0"/>
              <a:buChar char="o"/>
              <a:defRPr/>
            </a:pPr>
            <a:r>
              <a:rPr lang="en-US" altLang="fr-FR" sz="2200" u="none" dirty="0">
                <a:latin typeface="Calibri" panose="020F0502020204030204" pitchFamily="34" charset="0"/>
              </a:rPr>
              <a:t>Presentation of a scientific communication on Democratization, transparency and economic reforms at the 2017 meeting of the International Econometric Society, Africa (Algiers)</a:t>
            </a:r>
          </a:p>
          <a:p>
            <a:pPr lvl="1">
              <a:spcAft>
                <a:spcPts val="600"/>
              </a:spcAft>
              <a:buFont typeface="Courier New" pitchFamily="49" charset="0"/>
              <a:buChar char="o"/>
              <a:defRPr/>
            </a:pPr>
            <a:r>
              <a:rPr lang="en-US" altLang="fr-FR" sz="2200" u="none" dirty="0">
                <a:latin typeface="Calibri" panose="020F0502020204030204" pitchFamily="34" charset="0"/>
              </a:rPr>
              <a:t>Co-organization of 10</a:t>
            </a:r>
            <a:r>
              <a:rPr lang="en-US" altLang="fr-FR" sz="2200" u="none" baseline="30000" dirty="0">
                <a:latin typeface="Calibri" panose="020F0502020204030204" pitchFamily="34" charset="0"/>
              </a:rPr>
              <a:t>th</a:t>
            </a:r>
            <a:r>
              <a:rPr lang="en-US" altLang="fr-FR" sz="2200" u="none" dirty="0">
                <a:latin typeface="Calibri" panose="020F0502020204030204" pitchFamily="34" charset="0"/>
              </a:rPr>
              <a:t> International Colloquium of Rabat under the theme "Trade, Investment and Sustainable Development", in partnership with the WTO Chair of Mohammed V University in Rabat and the </a:t>
            </a:r>
            <a:r>
              <a:rPr lang="en-US" altLang="fr-FR" sz="2200" u="none" dirty="0" err="1">
                <a:latin typeface="Calibri" panose="020F0502020204030204" pitchFamily="34" charset="0"/>
              </a:rPr>
              <a:t>Laboratoire</a:t>
            </a:r>
            <a:r>
              <a:rPr lang="en-US" altLang="fr-FR" sz="2200" u="none" dirty="0">
                <a:latin typeface="Calibri" panose="020F0502020204030204" pitchFamily="34" charset="0"/>
              </a:rPr>
              <a:t> </a:t>
            </a:r>
            <a:r>
              <a:rPr lang="en-US" altLang="fr-FR" sz="2200" u="none" dirty="0" err="1">
                <a:latin typeface="Calibri" panose="020F0502020204030204" pitchFamily="34" charset="0"/>
              </a:rPr>
              <a:t>d'Économie</a:t>
            </a:r>
            <a:r>
              <a:rPr lang="en-US" altLang="fr-FR" sz="2200" u="none" dirty="0">
                <a:latin typeface="Calibri" panose="020F0502020204030204" pitchFamily="34" charset="0"/>
              </a:rPr>
              <a:t> </a:t>
            </a:r>
            <a:r>
              <a:rPr lang="en-US" altLang="fr-FR" sz="2200" u="none" dirty="0" err="1">
                <a:latin typeface="Calibri" panose="020F0502020204030204" pitchFamily="34" charset="0"/>
              </a:rPr>
              <a:t>Appliquée</a:t>
            </a:r>
            <a:r>
              <a:rPr lang="en-US" altLang="fr-FR" sz="2200" u="none" dirty="0">
                <a:latin typeface="Calibri" panose="020F0502020204030204" pitchFamily="34" charset="0"/>
              </a:rPr>
              <a:t> au </a:t>
            </a:r>
            <a:r>
              <a:rPr lang="en-US" altLang="fr-FR" sz="2200" u="none" dirty="0" err="1">
                <a:latin typeface="Calibri" panose="020F0502020204030204" pitchFamily="34" charset="0"/>
              </a:rPr>
              <a:t>Développement</a:t>
            </a:r>
            <a:r>
              <a:rPr lang="en-US" altLang="fr-FR" sz="2200" u="none" dirty="0">
                <a:latin typeface="Calibri" panose="020F0502020204030204" pitchFamily="34" charset="0"/>
              </a:rPr>
              <a:t> (LEAD - University of Toulon)</a:t>
            </a:r>
          </a:p>
        </p:txBody>
      </p:sp>
      <p:sp>
        <p:nvSpPr>
          <p:cNvPr id="4" name="Rectangle 6"/>
          <p:cNvSpPr>
            <a:spLocks noChangeArrowheads="1"/>
          </p:cNvSpPr>
          <p:nvPr/>
        </p:nvSpPr>
        <p:spPr bwMode="auto">
          <a:xfrm>
            <a:off x="2590800" y="0"/>
            <a:ext cx="3416300" cy="523875"/>
          </a:xfrm>
          <a:prstGeom prst="rect">
            <a:avLst/>
          </a:prstGeom>
          <a:noFill/>
          <a:ln w="9525">
            <a:noFill/>
            <a:miter lim="800000"/>
            <a:headEnd/>
            <a:tailEnd/>
          </a:ln>
        </p:spPr>
        <p:txBody>
          <a:bodyPr wrap="square">
            <a:spAutoFit/>
          </a:bodyPr>
          <a:lstStyle/>
          <a:p>
            <a:pPr algn="r"/>
            <a:r>
              <a:rPr lang="en-US" altLang="fr-FR" sz="2800" u="none" dirty="0">
                <a:solidFill>
                  <a:srgbClr val="0000FF"/>
                </a:solidFill>
                <a:latin typeface="Calibri" pitchFamily="34" charset="0"/>
              </a:rPr>
              <a:t>Strategic Partnership</a:t>
            </a:r>
          </a:p>
        </p:txBody>
      </p:sp>
      <p:sp>
        <p:nvSpPr>
          <p:cNvPr id="2" name="Slide Number Placeholder 1">
            <a:extLst>
              <a:ext uri="{FF2B5EF4-FFF2-40B4-BE49-F238E27FC236}">
                <a16:creationId xmlns:a16="http://schemas.microsoft.com/office/drawing/2014/main" xmlns="" id="{133FB6FE-F7DD-4C03-B2D1-3A5AEA882DC5}"/>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10</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ChangeArrowheads="1"/>
          </p:cNvSpPr>
          <p:nvPr/>
        </p:nvSpPr>
        <p:spPr bwMode="auto">
          <a:xfrm>
            <a:off x="1828800" y="1"/>
            <a:ext cx="4724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ctr">
              <a:defRPr/>
            </a:pPr>
            <a:r>
              <a:rPr lang="en-US" altLang="fr-FR" sz="2000" u="none" dirty="0">
                <a:solidFill>
                  <a:srgbClr val="0000FF"/>
                </a:solidFill>
                <a:latin typeface="+mn-lt"/>
                <a:ea typeface="+mn-ea"/>
              </a:rPr>
              <a:t>Status report on the implementation of the recommendations made at the XXXI ICE</a:t>
            </a:r>
            <a:endParaRPr lang="en-US" altLang="fr-FR" sz="4400" u="none" dirty="0">
              <a:solidFill>
                <a:srgbClr val="0000FF"/>
              </a:solidFill>
              <a:latin typeface="+mn-lt"/>
              <a:ea typeface="+mn-ea"/>
            </a:endParaRPr>
          </a:p>
        </p:txBody>
      </p:sp>
      <p:sp>
        <p:nvSpPr>
          <p:cNvPr id="4" name="Rectangle 3"/>
          <p:cNvSpPr/>
          <p:nvPr/>
        </p:nvSpPr>
        <p:spPr>
          <a:xfrm>
            <a:off x="152400" y="838200"/>
            <a:ext cx="8686800" cy="4601260"/>
          </a:xfrm>
          <a:prstGeom prst="rect">
            <a:avLst/>
          </a:prstGeom>
        </p:spPr>
        <p:txBody>
          <a:bodyPr wrap="square">
            <a:spAutoFit/>
          </a:bodyPr>
          <a:lstStyle/>
          <a:p>
            <a:pPr algn="just">
              <a:defRPr/>
            </a:pPr>
            <a:r>
              <a:rPr lang="en-US" sz="2400" u="none" dirty="0">
                <a:solidFill>
                  <a:srgbClr val="0000FF"/>
                </a:solidFill>
                <a:latin typeface="+mn-lt"/>
                <a:ea typeface="+mn-ea"/>
              </a:rPr>
              <a:t>A. Industrialization through trade…</a:t>
            </a:r>
          </a:p>
          <a:p>
            <a:pPr marL="457200" indent="-457200" algn="just">
              <a:buAutoNum type="arabicPeriod"/>
              <a:defRPr/>
            </a:pPr>
            <a:endParaRPr lang="en-US" sz="2400" u="none" dirty="0">
              <a:solidFill>
                <a:srgbClr val="0000FF"/>
              </a:solidFill>
              <a:latin typeface="+mn-lt"/>
              <a:ea typeface="+mn-ea"/>
            </a:endParaRPr>
          </a:p>
          <a:p>
            <a:pPr lvl="1" algn="just">
              <a:defRPr/>
            </a:pPr>
            <a:r>
              <a:rPr lang="en-US" sz="2400" u="none" dirty="0">
                <a:solidFill>
                  <a:srgbClr val="0000FF"/>
                </a:solidFill>
                <a:latin typeface="+mn-lt"/>
                <a:ea typeface="+mn-ea"/>
              </a:rPr>
              <a:t>2. Help member States to raise awareness among public and private sector actors about the importance of the continental free trade area.</a:t>
            </a:r>
          </a:p>
          <a:p>
            <a:pPr lvl="1" algn="just">
              <a:defRPr/>
            </a:pPr>
            <a:endParaRPr lang="en-US" sz="2400" u="none" dirty="0">
              <a:solidFill>
                <a:srgbClr val="0000FF"/>
              </a:solidFill>
              <a:latin typeface="+mn-lt"/>
              <a:ea typeface="+mn-ea"/>
            </a:endParaRPr>
          </a:p>
          <a:p>
            <a:pPr marL="914400" lvl="1" indent="-457200">
              <a:spcAft>
                <a:spcPts val="600"/>
              </a:spcAft>
              <a:buFont typeface="Wingdings" pitchFamily="2" charset="2"/>
              <a:buChar char="Ø"/>
              <a:defRPr/>
            </a:pPr>
            <a:r>
              <a:rPr lang="en-US" altLang="fr-FR" sz="2400" u="none" dirty="0">
                <a:latin typeface="Calibri"/>
              </a:rPr>
              <a:t>In collaboration with the African Trade Policy Centre and the ESCWA, the Office conducted an assessment of the expected impacts of integrating the Tunisian economy into the continental project. Results are being finalized and will be published shortly.</a:t>
            </a:r>
            <a:endParaRPr lang="en-US" sz="2400" u="none" dirty="0">
              <a:latin typeface="+mn-lt"/>
              <a:ea typeface="+mn-ea"/>
            </a:endParaRPr>
          </a:p>
          <a:p>
            <a:pPr algn="just">
              <a:defRPr/>
            </a:pPr>
            <a:endParaRPr lang="en-US" sz="2400" u="none" dirty="0">
              <a:solidFill>
                <a:prstClr val="white"/>
              </a:solidFill>
              <a:latin typeface="+mn-lt"/>
            </a:endParaRPr>
          </a:p>
        </p:txBody>
      </p:sp>
      <p:sp>
        <p:nvSpPr>
          <p:cNvPr id="2" name="Slide Number Placeholder 1">
            <a:extLst>
              <a:ext uri="{FF2B5EF4-FFF2-40B4-BE49-F238E27FC236}">
                <a16:creationId xmlns:a16="http://schemas.microsoft.com/office/drawing/2014/main" xmlns="" id="{05C6921A-1B79-42DC-A145-C04C2C166E8A}"/>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210724222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152400" y="838200"/>
            <a:ext cx="8686800" cy="4678204"/>
          </a:xfrm>
          <a:prstGeom prst="rect">
            <a:avLst/>
          </a:prstGeom>
        </p:spPr>
        <p:txBody>
          <a:bodyPr wrap="square">
            <a:spAutoFit/>
          </a:bodyPr>
          <a:lstStyle/>
          <a:p>
            <a:pPr algn="just">
              <a:defRPr/>
            </a:pPr>
            <a:r>
              <a:rPr lang="en-US" sz="2400" u="none" dirty="0">
                <a:solidFill>
                  <a:srgbClr val="0000FF"/>
                </a:solidFill>
                <a:latin typeface="+mj-lt"/>
                <a:ea typeface="+mn-ea"/>
              </a:rPr>
              <a:t>B. </a:t>
            </a:r>
            <a:r>
              <a:rPr lang="en-US" sz="2400" u="none" dirty="0">
                <a:solidFill>
                  <a:srgbClr val="0000FF"/>
                </a:solidFill>
                <a:latin typeface="+mn-lt"/>
                <a:ea typeface="+mn-ea"/>
              </a:rPr>
              <a:t>Country profiles and regional profile</a:t>
            </a:r>
          </a:p>
          <a:p>
            <a:pPr algn="just">
              <a:defRPr/>
            </a:pPr>
            <a:endParaRPr lang="en-US" sz="2400" u="none" dirty="0">
              <a:solidFill>
                <a:srgbClr val="0000FF"/>
              </a:solidFill>
              <a:latin typeface="+mn-lt"/>
              <a:ea typeface="+mn-ea"/>
            </a:endParaRPr>
          </a:p>
          <a:p>
            <a:pPr lvl="1" algn="just">
              <a:defRPr/>
            </a:pPr>
            <a:r>
              <a:rPr lang="en-US" sz="2400" u="none" dirty="0">
                <a:solidFill>
                  <a:srgbClr val="0000FF"/>
                </a:solidFill>
                <a:latin typeface="+mn-lt"/>
                <a:ea typeface="+mn-ea"/>
              </a:rPr>
              <a:t>3. Continue to integrate as far as possible indicators on cross-cutting issues such as governance, sustainable development, gender and climate change into the country profiles.</a:t>
            </a:r>
          </a:p>
          <a:p>
            <a:pPr lvl="1" algn="just">
              <a:defRPr/>
            </a:pPr>
            <a:endParaRPr lang="en-US" sz="2400" u="none" dirty="0">
              <a:latin typeface="+mn-lt"/>
              <a:ea typeface="+mn-ea"/>
            </a:endParaRPr>
          </a:p>
          <a:p>
            <a:pPr marL="914400" lvl="1" indent="-457200">
              <a:spcAft>
                <a:spcPts val="600"/>
              </a:spcAft>
              <a:buFont typeface="Wingdings" pitchFamily="2" charset="2"/>
              <a:buChar char="Ø"/>
              <a:defRPr/>
            </a:pPr>
            <a:r>
              <a:rPr lang="en-US" altLang="fr-FR" sz="2400" u="none" dirty="0">
                <a:latin typeface="Calibri"/>
              </a:rPr>
              <a:t>In 2017 the thematic section of the Mauritania country profile focused on reducing the gap in access to energy through renewable energy in the context of climate change.</a:t>
            </a:r>
          </a:p>
          <a:p>
            <a:pPr lvl="1">
              <a:spcAft>
                <a:spcPts val="600"/>
              </a:spcAft>
              <a:defRPr/>
            </a:pPr>
            <a:endParaRPr lang="en-US" altLang="fr-FR" sz="2400" u="none" dirty="0">
              <a:latin typeface="Calibri"/>
            </a:endParaRPr>
          </a:p>
          <a:p>
            <a:pPr marL="914400" lvl="1" indent="-457200">
              <a:spcAft>
                <a:spcPts val="600"/>
              </a:spcAft>
              <a:buFont typeface="Wingdings" pitchFamily="2" charset="2"/>
              <a:buChar char="Ø"/>
              <a:defRPr/>
            </a:pPr>
            <a:r>
              <a:rPr lang="en-US" altLang="fr-FR" sz="2400" u="none" dirty="0">
                <a:latin typeface="Calibri"/>
              </a:rPr>
              <a:t>The NADF planned for November 2017 will focus on governance</a:t>
            </a:r>
          </a:p>
        </p:txBody>
      </p:sp>
      <p:sp>
        <p:nvSpPr>
          <p:cNvPr id="6" name="Rectangle 6"/>
          <p:cNvSpPr>
            <a:spLocks noChangeArrowheads="1"/>
          </p:cNvSpPr>
          <p:nvPr/>
        </p:nvSpPr>
        <p:spPr bwMode="auto">
          <a:xfrm>
            <a:off x="1828800" y="1"/>
            <a:ext cx="4724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ctr">
              <a:defRPr/>
            </a:pPr>
            <a:r>
              <a:rPr lang="en-US" altLang="fr-FR" sz="2000" u="none" dirty="0">
                <a:solidFill>
                  <a:srgbClr val="0000FF"/>
                </a:solidFill>
                <a:latin typeface="+mn-lt"/>
                <a:ea typeface="+mn-ea"/>
              </a:rPr>
              <a:t>Status report on the implementation of the recommendations made at the XXXI ICE</a:t>
            </a:r>
            <a:endParaRPr lang="en-US" altLang="fr-FR" sz="4400" u="none" dirty="0">
              <a:solidFill>
                <a:srgbClr val="0000FF"/>
              </a:solidFill>
              <a:latin typeface="+mn-lt"/>
              <a:ea typeface="+mn-ea"/>
            </a:endParaRPr>
          </a:p>
        </p:txBody>
      </p:sp>
      <p:sp>
        <p:nvSpPr>
          <p:cNvPr id="2" name="Slide Number Placeholder 1">
            <a:extLst>
              <a:ext uri="{FF2B5EF4-FFF2-40B4-BE49-F238E27FC236}">
                <a16:creationId xmlns:a16="http://schemas.microsoft.com/office/drawing/2014/main" xmlns="" id="{5AF01A75-FC88-43AB-AC34-88BEC9BAA861}"/>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12</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838200"/>
            <a:ext cx="8686800" cy="4893647"/>
          </a:xfrm>
          <a:prstGeom prst="rect">
            <a:avLst/>
          </a:prstGeom>
        </p:spPr>
        <p:txBody>
          <a:bodyPr wrap="square">
            <a:spAutoFit/>
          </a:bodyPr>
          <a:lstStyle/>
          <a:p>
            <a:pPr algn="just">
              <a:defRPr/>
            </a:pPr>
            <a:r>
              <a:rPr lang="en-US" sz="2400" u="none" dirty="0">
                <a:solidFill>
                  <a:srgbClr val="0000FF"/>
                </a:solidFill>
                <a:latin typeface="+mj-lt"/>
                <a:ea typeface="+mn-ea"/>
              </a:rPr>
              <a:t>B. Country profiles and regional profile</a:t>
            </a:r>
            <a:r>
              <a:rPr lang="en-US" sz="2400" u="none" dirty="0">
                <a:solidFill>
                  <a:srgbClr val="0000FF"/>
                </a:solidFill>
                <a:latin typeface="+mn-lt"/>
                <a:ea typeface="+mn-ea"/>
              </a:rPr>
              <a:t>…</a:t>
            </a:r>
          </a:p>
          <a:p>
            <a:pPr lvl="1" algn="just">
              <a:defRPr/>
            </a:pPr>
            <a:endParaRPr lang="en-US" sz="2400" u="none" dirty="0">
              <a:solidFill>
                <a:srgbClr val="0000FF"/>
              </a:solidFill>
              <a:latin typeface="+mn-lt"/>
              <a:ea typeface="+mn-ea"/>
            </a:endParaRPr>
          </a:p>
          <a:p>
            <a:pPr lvl="1" algn="just">
              <a:defRPr/>
            </a:pPr>
            <a:r>
              <a:rPr lang="en-US" sz="2400" u="none" dirty="0">
                <a:solidFill>
                  <a:srgbClr val="0000FF"/>
                </a:solidFill>
                <a:latin typeface="+mn-lt"/>
                <a:ea typeface="+mn-ea"/>
              </a:rPr>
              <a:t>4. Address the efficiency of tax systems and the sustainable financing of State budgets (including transforming the funding model in countries that are dependent on natural resources) in the country profiles and the sub regional profile.</a:t>
            </a:r>
          </a:p>
          <a:p>
            <a:pPr algn="just">
              <a:defRPr/>
            </a:pPr>
            <a:endParaRPr lang="en-US" sz="2400" u="none" dirty="0">
              <a:solidFill>
                <a:srgbClr val="FF0000"/>
              </a:solidFill>
              <a:latin typeface="+mn-lt"/>
              <a:ea typeface="+mn-ea"/>
            </a:endParaRPr>
          </a:p>
          <a:p>
            <a:pPr marL="914400" lvl="1" indent="-457200">
              <a:spcAft>
                <a:spcPts val="600"/>
              </a:spcAft>
              <a:buFont typeface="Wingdings" pitchFamily="2" charset="2"/>
              <a:buChar char="Ø"/>
              <a:defRPr/>
            </a:pPr>
            <a:r>
              <a:rPr lang="en-US" sz="2400" u="none" dirty="0">
                <a:latin typeface="Calibri"/>
              </a:rPr>
              <a:t>The main recommendation of the Algeria country profile (2017) relates to setting up a delivery unit to carry the main reforms forward. The country profile also recommends not to slow down growth by cutting public investment, but rather to streamline public spending, in particular subsidies which are a heavy burden on government budget.</a:t>
            </a:r>
          </a:p>
        </p:txBody>
      </p:sp>
      <p:sp>
        <p:nvSpPr>
          <p:cNvPr id="6" name="Rectangle 6"/>
          <p:cNvSpPr>
            <a:spLocks noChangeArrowheads="1"/>
          </p:cNvSpPr>
          <p:nvPr/>
        </p:nvSpPr>
        <p:spPr bwMode="auto">
          <a:xfrm>
            <a:off x="1828800" y="1"/>
            <a:ext cx="4724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ctr">
              <a:defRPr/>
            </a:pPr>
            <a:r>
              <a:rPr lang="en-US" altLang="fr-FR" sz="2000" u="none" dirty="0">
                <a:solidFill>
                  <a:srgbClr val="0000FF"/>
                </a:solidFill>
                <a:latin typeface="+mn-lt"/>
                <a:ea typeface="+mn-ea"/>
              </a:rPr>
              <a:t>Status report on the implementation of the recommendations made at the XXXI ICE</a:t>
            </a:r>
            <a:endParaRPr lang="en-US" altLang="fr-FR" sz="4400" u="none" dirty="0">
              <a:solidFill>
                <a:srgbClr val="0000FF"/>
              </a:solidFill>
              <a:latin typeface="+mn-lt"/>
              <a:ea typeface="+mn-ea"/>
            </a:endParaRPr>
          </a:p>
        </p:txBody>
      </p:sp>
      <p:sp>
        <p:nvSpPr>
          <p:cNvPr id="2" name="Slide Number Placeholder 1">
            <a:extLst>
              <a:ext uri="{FF2B5EF4-FFF2-40B4-BE49-F238E27FC236}">
                <a16:creationId xmlns:a16="http://schemas.microsoft.com/office/drawing/2014/main" xmlns="" id="{08887A07-BDE4-467D-A140-FF793027A81C}"/>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296884441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152400" y="838200"/>
            <a:ext cx="8686800" cy="5416868"/>
          </a:xfrm>
          <a:prstGeom prst="rect">
            <a:avLst/>
          </a:prstGeom>
        </p:spPr>
        <p:txBody>
          <a:bodyPr wrap="square">
            <a:spAutoFit/>
          </a:bodyPr>
          <a:lstStyle/>
          <a:p>
            <a:pPr algn="just">
              <a:defRPr/>
            </a:pPr>
            <a:r>
              <a:rPr lang="en-US" sz="2400" u="none" dirty="0">
                <a:solidFill>
                  <a:srgbClr val="0000FF"/>
                </a:solidFill>
                <a:latin typeface="+mn-lt"/>
                <a:ea typeface="+mn-ea"/>
              </a:rPr>
              <a:t>C. Regional agendas and special initiatives in North Africa</a:t>
            </a:r>
          </a:p>
          <a:p>
            <a:pPr lvl="1" algn="just">
              <a:defRPr/>
            </a:pPr>
            <a:endParaRPr lang="en-US" sz="2400" u="none" dirty="0">
              <a:solidFill>
                <a:srgbClr val="0000FF"/>
              </a:solidFill>
              <a:latin typeface="+mn-lt"/>
              <a:ea typeface="+mn-ea"/>
            </a:endParaRPr>
          </a:p>
          <a:p>
            <a:pPr lvl="1" algn="just">
              <a:defRPr/>
            </a:pPr>
            <a:r>
              <a:rPr lang="en-US" sz="2400" u="none" dirty="0">
                <a:solidFill>
                  <a:srgbClr val="0000FF"/>
                </a:solidFill>
                <a:latin typeface="+mn-lt"/>
                <a:ea typeface="+mn-ea"/>
              </a:rPr>
              <a:t>5. Reflect on the best tools for formulating and following up on development policies, including the Sustainable Development Goals.</a:t>
            </a:r>
          </a:p>
          <a:p>
            <a:pPr lvl="1" algn="just">
              <a:defRPr/>
            </a:pPr>
            <a:endParaRPr lang="en-US" sz="2400" u="none" dirty="0">
              <a:solidFill>
                <a:srgbClr val="0000FF"/>
              </a:solidFill>
              <a:latin typeface="+mn-lt"/>
              <a:ea typeface="+mn-ea"/>
            </a:endParaRPr>
          </a:p>
          <a:p>
            <a:pPr marL="914400" lvl="1" indent="-457200">
              <a:spcAft>
                <a:spcPts val="600"/>
              </a:spcAft>
              <a:buFont typeface="Wingdings" pitchFamily="2" charset="2"/>
              <a:buChar char="Ø"/>
              <a:defRPr/>
            </a:pPr>
            <a:r>
              <a:rPr lang="en-US" altLang="fr-FR" sz="2400" u="none" dirty="0">
                <a:latin typeface="Calibri"/>
              </a:rPr>
              <a:t>The ECA organized the Africa Regional Forum on sustainable development under the theme: "Ensuring inclusive and sustainable growth and prosperity for all".</a:t>
            </a:r>
          </a:p>
          <a:p>
            <a:pPr marL="914400" lvl="1" indent="-457200">
              <a:spcAft>
                <a:spcPts val="600"/>
              </a:spcAft>
              <a:buFont typeface="Wingdings" pitchFamily="2" charset="2"/>
              <a:buChar char="Ø"/>
              <a:defRPr/>
            </a:pPr>
            <a:endParaRPr lang="en-US" altLang="fr-FR" sz="2400" u="none" dirty="0">
              <a:latin typeface="Calibri"/>
            </a:endParaRPr>
          </a:p>
          <a:p>
            <a:pPr lvl="2">
              <a:spcAft>
                <a:spcPts val="600"/>
              </a:spcAft>
              <a:defRPr/>
            </a:pPr>
            <a:r>
              <a:rPr lang="en-US" altLang="fr-FR" sz="2400" u="none" dirty="0">
                <a:latin typeface="Calibri"/>
              </a:rPr>
              <a:t>The main goal of this forum was to conduct regional monitoring and review and to facilitate learning, to exchange experiences and lessons learned as implementation of the 2030 and 2063 Agendas accelerates.</a:t>
            </a:r>
            <a:endParaRPr lang="en-US" sz="2800" u="none" dirty="0">
              <a:latin typeface="Calibri"/>
            </a:endParaRPr>
          </a:p>
        </p:txBody>
      </p:sp>
      <p:sp>
        <p:nvSpPr>
          <p:cNvPr id="6" name="Rectangle 6"/>
          <p:cNvSpPr>
            <a:spLocks noChangeArrowheads="1"/>
          </p:cNvSpPr>
          <p:nvPr/>
        </p:nvSpPr>
        <p:spPr bwMode="auto">
          <a:xfrm>
            <a:off x="1828800" y="1"/>
            <a:ext cx="4648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ctr">
              <a:defRPr/>
            </a:pPr>
            <a:r>
              <a:rPr lang="en-US" altLang="fr-FR" sz="2000" u="none" dirty="0">
                <a:solidFill>
                  <a:srgbClr val="0000FF"/>
                </a:solidFill>
                <a:latin typeface="+mn-lt"/>
                <a:ea typeface="+mn-ea"/>
              </a:rPr>
              <a:t>Status report on the implementation of the recommendations made at the XXXI ICE</a:t>
            </a:r>
            <a:endParaRPr lang="en-US" altLang="fr-FR" sz="4400" u="none" dirty="0">
              <a:solidFill>
                <a:srgbClr val="0000FF"/>
              </a:solidFill>
              <a:latin typeface="+mn-lt"/>
              <a:ea typeface="+mn-ea"/>
            </a:endParaRPr>
          </a:p>
        </p:txBody>
      </p:sp>
      <p:sp>
        <p:nvSpPr>
          <p:cNvPr id="2" name="Slide Number Placeholder 1">
            <a:extLst>
              <a:ext uri="{FF2B5EF4-FFF2-40B4-BE49-F238E27FC236}">
                <a16:creationId xmlns:a16="http://schemas.microsoft.com/office/drawing/2014/main" xmlns="" id="{CD0BD690-B0CE-4F27-B5D8-3502FF283B00}"/>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14</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37193"/>
            <a:ext cx="9067800" cy="5139869"/>
          </a:xfrm>
          <a:prstGeom prst="rect">
            <a:avLst/>
          </a:prstGeom>
        </p:spPr>
        <p:txBody>
          <a:bodyPr wrap="square">
            <a:spAutoFit/>
          </a:bodyPr>
          <a:lstStyle/>
          <a:p>
            <a:pPr algn="just">
              <a:defRPr/>
            </a:pPr>
            <a:r>
              <a:rPr lang="en-US" sz="2400" u="none" dirty="0">
                <a:solidFill>
                  <a:srgbClr val="0000FF"/>
                </a:solidFill>
                <a:latin typeface="+mn-lt"/>
                <a:ea typeface="+mn-ea"/>
              </a:rPr>
              <a:t>C. Regional agendas and special initiatives in North Africa…</a:t>
            </a:r>
          </a:p>
          <a:p>
            <a:pPr lvl="1" algn="just">
              <a:defRPr/>
            </a:pPr>
            <a:r>
              <a:rPr lang="en-US" sz="2400" u="none" dirty="0">
                <a:solidFill>
                  <a:srgbClr val="0000FF"/>
                </a:solidFill>
                <a:latin typeface="+mn-lt"/>
                <a:ea typeface="+mn-ea"/>
              </a:rPr>
              <a:t>6. Boost the sharing of experiences and expertise of member States in terms of economic models in order to benefit from previous experiences and expertise.</a:t>
            </a:r>
          </a:p>
          <a:p>
            <a:pPr lvl="1" algn="just">
              <a:defRPr/>
            </a:pPr>
            <a:endParaRPr lang="en-US" sz="2400" u="none" dirty="0">
              <a:solidFill>
                <a:srgbClr val="0000FF"/>
              </a:solidFill>
              <a:latin typeface="+mn-lt"/>
              <a:ea typeface="+mn-ea"/>
            </a:endParaRPr>
          </a:p>
          <a:p>
            <a:pPr marL="914400" lvl="1" indent="-457200">
              <a:spcAft>
                <a:spcPts val="600"/>
              </a:spcAft>
              <a:buFont typeface="Wingdings" pitchFamily="2" charset="2"/>
              <a:buChar char="Ø"/>
              <a:defRPr/>
            </a:pPr>
            <a:r>
              <a:rPr lang="en-US" altLang="fr-FR" sz="2200" u="none" dirty="0">
                <a:latin typeface="Calibri"/>
              </a:rPr>
              <a:t>The Office organized an EGM on " </a:t>
            </a:r>
            <a:r>
              <a:rPr lang="en-US" altLang="fr-FR" sz="2200" u="none" dirty="0" err="1">
                <a:latin typeface="Calibri"/>
              </a:rPr>
              <a:t>Territorialization</a:t>
            </a:r>
            <a:r>
              <a:rPr lang="en-US" altLang="fr-FR" sz="2200" u="none" dirty="0">
                <a:latin typeface="Calibri"/>
              </a:rPr>
              <a:t> of industrial policy and inclusive growth". The report identified the issues at stake, obstacles and institutional reforms needed for the </a:t>
            </a:r>
            <a:r>
              <a:rPr lang="en-US" altLang="fr-FR" sz="2200" u="none" dirty="0" err="1">
                <a:latin typeface="Calibri"/>
              </a:rPr>
              <a:t>territorialization</a:t>
            </a:r>
            <a:r>
              <a:rPr lang="en-US" altLang="fr-FR" sz="2200" u="none" dirty="0">
                <a:latin typeface="Calibri"/>
              </a:rPr>
              <a:t> of industrial policy and inclusive development. </a:t>
            </a:r>
          </a:p>
          <a:p>
            <a:pPr lvl="2">
              <a:spcAft>
                <a:spcPts val="600"/>
              </a:spcAft>
              <a:defRPr/>
            </a:pPr>
            <a:endParaRPr lang="fr-FR" altLang="fr-FR" sz="2200" u="none" dirty="0">
              <a:latin typeface="Calibri"/>
            </a:endParaRPr>
          </a:p>
          <a:p>
            <a:pPr marL="914400" lvl="1" indent="-457200">
              <a:spcAft>
                <a:spcPts val="600"/>
              </a:spcAft>
              <a:buFont typeface="Wingdings" pitchFamily="2" charset="2"/>
              <a:buChar char="Ø"/>
              <a:defRPr/>
            </a:pPr>
            <a:r>
              <a:rPr lang="en-US" sz="2200" u="none" dirty="0">
                <a:latin typeface="Calibri"/>
              </a:rPr>
              <a:t>The Office finalized a comprehensive knowledge management infrastructure that promotes knowledge and experience sharing. Knowledge management facilities are now available to ECA experts and their external partners</a:t>
            </a:r>
          </a:p>
        </p:txBody>
      </p:sp>
      <p:sp>
        <p:nvSpPr>
          <p:cNvPr id="6" name="Rectangle 6"/>
          <p:cNvSpPr>
            <a:spLocks noChangeArrowheads="1"/>
          </p:cNvSpPr>
          <p:nvPr/>
        </p:nvSpPr>
        <p:spPr bwMode="auto">
          <a:xfrm>
            <a:off x="1828800" y="-76200"/>
            <a:ext cx="4724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ctr">
              <a:defRPr/>
            </a:pPr>
            <a:r>
              <a:rPr lang="en-US" altLang="fr-FR" sz="2000" u="none" dirty="0">
                <a:solidFill>
                  <a:srgbClr val="0000FF"/>
                </a:solidFill>
                <a:latin typeface="+mn-lt"/>
                <a:ea typeface="+mn-ea"/>
              </a:rPr>
              <a:t>Status report on the implementation of the recommendations made at the XXXI ICE</a:t>
            </a:r>
            <a:endParaRPr lang="en-US" altLang="fr-FR" sz="4400" u="none" dirty="0">
              <a:solidFill>
                <a:srgbClr val="0000FF"/>
              </a:solidFill>
              <a:latin typeface="+mn-lt"/>
              <a:ea typeface="+mn-ea"/>
            </a:endParaRPr>
          </a:p>
        </p:txBody>
      </p:sp>
      <p:sp>
        <p:nvSpPr>
          <p:cNvPr id="2" name="Slide Number Placeholder 1">
            <a:extLst>
              <a:ext uri="{FF2B5EF4-FFF2-40B4-BE49-F238E27FC236}">
                <a16:creationId xmlns:a16="http://schemas.microsoft.com/office/drawing/2014/main" xmlns="" id="{42FA6313-4F34-4739-9846-367CA2C1893A}"/>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15</a:t>
            </a:fld>
            <a:endParaRPr lang="en-US">
              <a:solidFill>
                <a:prstClr val="black">
                  <a:tint val="75000"/>
                </a:prstClr>
              </a:solidFill>
            </a:endParaRPr>
          </a:p>
        </p:txBody>
      </p:sp>
    </p:spTree>
    <p:extLst>
      <p:ext uri="{BB962C8B-B14F-4D97-AF65-F5344CB8AC3E}">
        <p14:creationId xmlns:p14="http://schemas.microsoft.com/office/powerpoint/2010/main" val="370718926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38200"/>
            <a:ext cx="9144000" cy="5678478"/>
          </a:xfrm>
          <a:prstGeom prst="rect">
            <a:avLst/>
          </a:prstGeom>
        </p:spPr>
        <p:txBody>
          <a:bodyPr wrap="square">
            <a:spAutoFit/>
          </a:bodyPr>
          <a:lstStyle/>
          <a:p>
            <a:pPr algn="just">
              <a:defRPr/>
            </a:pPr>
            <a:r>
              <a:rPr lang="en-US" sz="2400" u="none" dirty="0">
                <a:solidFill>
                  <a:srgbClr val="0000FF"/>
                </a:solidFill>
                <a:latin typeface="+mn-lt"/>
                <a:ea typeface="+mn-ea"/>
              </a:rPr>
              <a:t>C. Regional agendas and special initiatives in North Africa…</a:t>
            </a:r>
          </a:p>
          <a:p>
            <a:pPr lvl="1" algn="just">
              <a:defRPr/>
            </a:pPr>
            <a:r>
              <a:rPr lang="en-US" sz="2400" u="none" dirty="0">
                <a:solidFill>
                  <a:srgbClr val="0000FF"/>
                </a:solidFill>
                <a:latin typeface="+mn-lt"/>
                <a:ea typeface="+mn-ea"/>
              </a:rPr>
              <a:t>7. Put at the disposal of the member States adequate tools for tracking development indicators (in particular the Sustainable Development Goals), so that they can integrate them into their own monitoring mechanisms for following up the implementation of development policies, particularly sustainable development policies.</a:t>
            </a:r>
          </a:p>
          <a:p>
            <a:pPr lvl="1">
              <a:spcAft>
                <a:spcPts val="600"/>
              </a:spcAft>
              <a:defRPr/>
            </a:pPr>
            <a:endParaRPr lang="en-US" altLang="fr-FR" sz="2000" u="none" dirty="0">
              <a:solidFill>
                <a:srgbClr val="FF0000"/>
              </a:solidFill>
              <a:latin typeface="Calibri"/>
            </a:endParaRPr>
          </a:p>
          <a:p>
            <a:pPr marL="914400" lvl="1" indent="-457200">
              <a:spcAft>
                <a:spcPts val="600"/>
              </a:spcAft>
              <a:buFont typeface="Wingdings" pitchFamily="2" charset="2"/>
              <a:buChar char="Ø"/>
              <a:defRPr/>
            </a:pPr>
            <a:r>
              <a:rPr lang="en-US" altLang="fr-FR" sz="2300" u="none" dirty="0">
                <a:latin typeface="Calibri"/>
              </a:rPr>
              <a:t>The report on regional and international agendas and other special initiatives is an important tool to inform countries about such initiatives, and the ECA's role and activities in this process.</a:t>
            </a:r>
          </a:p>
          <a:p>
            <a:pPr lvl="1">
              <a:spcAft>
                <a:spcPts val="600"/>
              </a:spcAft>
              <a:defRPr/>
            </a:pPr>
            <a:endParaRPr lang="en-US" altLang="fr-FR" sz="2300" u="none" dirty="0">
              <a:latin typeface="Calibri"/>
            </a:endParaRPr>
          </a:p>
          <a:p>
            <a:pPr marL="914400" lvl="1" indent="-457200">
              <a:spcAft>
                <a:spcPts val="600"/>
              </a:spcAft>
              <a:buFont typeface="Wingdings" pitchFamily="2" charset="2"/>
              <a:buChar char="Ø"/>
              <a:defRPr/>
            </a:pPr>
            <a:r>
              <a:rPr lang="en-US" altLang="fr-FR" sz="2300" u="none" dirty="0">
                <a:latin typeface="Calibri"/>
              </a:rPr>
              <a:t>The Sub-regional Office for North Africa and the General Secretariat of UMA have begun the first report on the implementation of Sustainable Development Goals (SDGs) in Maghreb countries (Algeria, Mauritania, Morocco and Tunisia)</a:t>
            </a:r>
            <a:endParaRPr lang="fr-FR" altLang="fr-FR" sz="2300" u="none" dirty="0">
              <a:latin typeface="Calibri"/>
            </a:endParaRPr>
          </a:p>
        </p:txBody>
      </p:sp>
      <p:sp>
        <p:nvSpPr>
          <p:cNvPr id="6" name="Rectangle 6"/>
          <p:cNvSpPr>
            <a:spLocks noChangeArrowheads="1"/>
          </p:cNvSpPr>
          <p:nvPr/>
        </p:nvSpPr>
        <p:spPr bwMode="auto">
          <a:xfrm>
            <a:off x="1828800" y="1"/>
            <a:ext cx="4648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ctr">
              <a:defRPr/>
            </a:pPr>
            <a:r>
              <a:rPr lang="en-US" altLang="fr-FR" sz="2000" u="none" dirty="0">
                <a:solidFill>
                  <a:srgbClr val="0000FF"/>
                </a:solidFill>
                <a:latin typeface="+mn-lt"/>
                <a:ea typeface="+mn-ea"/>
              </a:rPr>
              <a:t>Status report on the implementation of the recommendations made at the XXXI ICE</a:t>
            </a:r>
            <a:endParaRPr lang="en-US" altLang="fr-FR" sz="4400" u="none" dirty="0">
              <a:solidFill>
                <a:srgbClr val="0000FF"/>
              </a:solidFill>
              <a:latin typeface="+mn-lt"/>
              <a:ea typeface="+mn-ea"/>
            </a:endParaRPr>
          </a:p>
        </p:txBody>
      </p:sp>
      <p:sp>
        <p:nvSpPr>
          <p:cNvPr id="2" name="Slide Number Placeholder 1">
            <a:extLst>
              <a:ext uri="{FF2B5EF4-FFF2-40B4-BE49-F238E27FC236}">
                <a16:creationId xmlns:a16="http://schemas.microsoft.com/office/drawing/2014/main" xmlns="" id="{8F6CED76-87AB-40BB-9BC5-223F5D7DFE07}"/>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371997197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6"/>
          <p:cNvSpPr>
            <a:spLocks noChangeArrowheads="1"/>
          </p:cNvSpPr>
          <p:nvPr/>
        </p:nvSpPr>
        <p:spPr bwMode="auto">
          <a:xfrm>
            <a:off x="2209800" y="0"/>
            <a:ext cx="3875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r">
              <a:defRPr/>
            </a:pPr>
            <a:r>
              <a:rPr lang="en-US" altLang="fr-FR" sz="2400" u="none" dirty="0">
                <a:solidFill>
                  <a:srgbClr val="0000FF"/>
                </a:solidFill>
                <a:latin typeface="+mn-lt"/>
                <a:ea typeface="+mn-ea"/>
              </a:rPr>
              <a:t>Challenges, lessons learned</a:t>
            </a:r>
            <a:endParaRPr lang="en-US" altLang="fr-FR" sz="6000" u="none" dirty="0">
              <a:solidFill>
                <a:srgbClr val="0000FF"/>
              </a:solidFill>
              <a:latin typeface="+mn-lt"/>
              <a:ea typeface="+mn-ea"/>
            </a:endParaRPr>
          </a:p>
        </p:txBody>
      </p:sp>
      <p:sp>
        <p:nvSpPr>
          <p:cNvPr id="4" name="Rectangle 3"/>
          <p:cNvSpPr/>
          <p:nvPr/>
        </p:nvSpPr>
        <p:spPr>
          <a:xfrm>
            <a:off x="152400" y="1143000"/>
            <a:ext cx="8991600" cy="3046988"/>
          </a:xfrm>
          <a:prstGeom prst="rect">
            <a:avLst/>
          </a:prstGeom>
        </p:spPr>
        <p:txBody>
          <a:bodyPr wrap="square">
            <a:spAutoFit/>
          </a:bodyPr>
          <a:lstStyle/>
          <a:p>
            <a:pPr marL="457200" indent="-457200">
              <a:buFont typeface="+mj-lt"/>
              <a:buAutoNum type="alphaUcPeriod"/>
              <a:defRPr/>
            </a:pPr>
            <a:endParaRPr lang="en-US" sz="2400" u="none" dirty="0">
              <a:latin typeface="Calibri" panose="020F0502020204030204" pitchFamily="34" charset="0"/>
              <a:ea typeface="+mn-ea"/>
            </a:endParaRPr>
          </a:p>
          <a:p>
            <a:pPr marL="457200" indent="-457200">
              <a:buFont typeface="+mj-lt"/>
              <a:buAutoNum type="alphaUcPeriod"/>
              <a:defRPr/>
            </a:pPr>
            <a:endParaRPr lang="en-US" sz="2400" u="none" dirty="0">
              <a:latin typeface="Calibri" panose="020F0502020204030204" pitchFamily="34" charset="0"/>
              <a:ea typeface="+mn-ea"/>
            </a:endParaRPr>
          </a:p>
          <a:p>
            <a:pPr marL="457200" indent="-457200">
              <a:buFont typeface="+mj-lt"/>
              <a:buAutoNum type="alphaUcPeriod"/>
              <a:defRPr/>
            </a:pPr>
            <a:endParaRPr lang="en-US" sz="2400" u="none" dirty="0">
              <a:latin typeface="Calibri" panose="020F0502020204030204" pitchFamily="34" charset="0"/>
              <a:ea typeface="+mn-ea"/>
            </a:endParaRPr>
          </a:p>
          <a:p>
            <a:pPr marL="457200" indent="-457200">
              <a:buFont typeface="+mj-lt"/>
              <a:buAutoNum type="alphaUcPeriod"/>
              <a:defRPr/>
            </a:pPr>
            <a:r>
              <a:rPr lang="en-US" sz="2400" u="none" dirty="0">
                <a:solidFill>
                  <a:srgbClr val="0000FF"/>
                </a:solidFill>
                <a:latin typeface="Calibri" panose="020F0502020204030204" pitchFamily="34" charset="0"/>
                <a:ea typeface="+mn-ea"/>
              </a:rPr>
              <a:t>Concerning UMA</a:t>
            </a:r>
          </a:p>
          <a:p>
            <a:pPr marL="342900" indent="-342900">
              <a:buFont typeface="Arial" panose="020B0604020202020204" pitchFamily="34" charset="0"/>
              <a:buChar char="•"/>
              <a:defRPr/>
            </a:pPr>
            <a:endParaRPr lang="en-US" sz="2400" u="none" dirty="0">
              <a:latin typeface="Calibri" panose="020F0502020204030204" pitchFamily="34" charset="0"/>
              <a:ea typeface="+mn-ea"/>
            </a:endParaRPr>
          </a:p>
          <a:p>
            <a:pPr>
              <a:defRPr/>
            </a:pPr>
            <a:r>
              <a:rPr lang="en-US" sz="2400" u="none" dirty="0">
                <a:latin typeface="Calibri" panose="020F0502020204030204" pitchFamily="34" charset="0"/>
                <a:ea typeface="+mn-ea"/>
              </a:rPr>
              <a:t>The recent trade agreements developments truly question member States' willingness to seek a favorable solution to the challenges of this regional economic community.</a:t>
            </a:r>
            <a:endParaRPr lang="fr-FR" sz="2400" u="none" dirty="0">
              <a:latin typeface="Calibri" panose="020F0502020204030204" pitchFamily="34" charset="0"/>
              <a:ea typeface="+mn-ea"/>
            </a:endParaRPr>
          </a:p>
        </p:txBody>
      </p:sp>
      <p:sp>
        <p:nvSpPr>
          <p:cNvPr id="2" name="Slide Number Placeholder 1">
            <a:extLst>
              <a:ext uri="{FF2B5EF4-FFF2-40B4-BE49-F238E27FC236}">
                <a16:creationId xmlns:a16="http://schemas.microsoft.com/office/drawing/2014/main" xmlns="" id="{C685259F-1A9B-490C-BF59-547CF844E3BE}"/>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17</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152400" y="603250"/>
            <a:ext cx="8991600" cy="6093976"/>
          </a:xfrm>
          <a:prstGeom prst="rect">
            <a:avLst/>
          </a:prstGeom>
        </p:spPr>
        <p:txBody>
          <a:bodyPr wrap="square">
            <a:spAutoFit/>
          </a:bodyPr>
          <a:lstStyle/>
          <a:p>
            <a:pPr marL="457200" indent="-457200">
              <a:buFont typeface="+mj-lt"/>
              <a:buAutoNum type="alphaUcPeriod" startAt="2"/>
              <a:defRPr/>
            </a:pPr>
            <a:r>
              <a:rPr lang="en-US" sz="2400" u="none" dirty="0">
                <a:solidFill>
                  <a:srgbClr val="0000FF"/>
                </a:solidFill>
                <a:latin typeface="Calibri" panose="020F0502020204030204" pitchFamily="34" charset="0"/>
                <a:ea typeface="+mn-ea"/>
              </a:rPr>
              <a:t>Political and social conditions of the region are still challenging </a:t>
            </a:r>
          </a:p>
          <a:p>
            <a:pPr>
              <a:spcBef>
                <a:spcPts val="0"/>
              </a:spcBef>
              <a:spcAft>
                <a:spcPts val="600"/>
              </a:spcAft>
              <a:defRPr/>
            </a:pPr>
            <a:endParaRPr lang="en-US" sz="2400" u="none" dirty="0">
              <a:latin typeface="Calibri" panose="020F0502020204030204" pitchFamily="34" charset="0"/>
              <a:ea typeface="+mn-ea"/>
            </a:endParaRPr>
          </a:p>
          <a:p>
            <a:pPr marL="342900" indent="-342900">
              <a:spcBef>
                <a:spcPts val="0"/>
              </a:spcBef>
              <a:spcAft>
                <a:spcPts val="600"/>
              </a:spcAft>
              <a:buFont typeface="Arial" panose="020B0604020202020204" pitchFamily="34" charset="0"/>
              <a:buChar char="•"/>
              <a:defRPr/>
            </a:pPr>
            <a:r>
              <a:rPr lang="en-US" sz="2400" u="none" dirty="0">
                <a:latin typeface="Calibri" panose="020F0502020204030204" pitchFamily="34" charset="0"/>
                <a:ea typeface="+mn-ea"/>
              </a:rPr>
              <a:t>The region is confronted to several challenges at the political, economic and social levels</a:t>
            </a:r>
          </a:p>
          <a:p>
            <a:pPr marL="342900" indent="-342900">
              <a:spcBef>
                <a:spcPts val="0"/>
              </a:spcBef>
              <a:spcAft>
                <a:spcPts val="600"/>
              </a:spcAft>
              <a:buFont typeface="Arial" panose="020B0604020202020204" pitchFamily="34" charset="0"/>
              <a:buChar char="•"/>
              <a:defRPr/>
            </a:pPr>
            <a:r>
              <a:rPr lang="en-US" sz="2400" u="none" dirty="0">
                <a:latin typeface="Calibri" panose="020F0502020204030204" pitchFamily="34" charset="0"/>
                <a:ea typeface="+mn-ea"/>
              </a:rPr>
              <a:t>In human terms, while poverty has diminished over all, the decline differs from country to country.</a:t>
            </a:r>
          </a:p>
          <a:p>
            <a:pPr marL="342900" indent="-342900">
              <a:spcBef>
                <a:spcPts val="0"/>
              </a:spcBef>
              <a:spcAft>
                <a:spcPts val="600"/>
              </a:spcAft>
              <a:buFont typeface="Arial" panose="020B0604020202020204" pitchFamily="34" charset="0"/>
              <a:buChar char="•"/>
              <a:defRPr/>
            </a:pPr>
            <a:r>
              <a:rPr lang="en-US" sz="2400" u="none" dirty="0">
                <a:latin typeface="Calibri" panose="020F0502020204030204" pitchFamily="34" charset="0"/>
                <a:ea typeface="+mn-ea"/>
              </a:rPr>
              <a:t>In economic terms, the challenges of the sub-region remain jobs, economic diversification and public governance.</a:t>
            </a:r>
          </a:p>
          <a:p>
            <a:pPr marL="342900" indent="-342900">
              <a:spcBef>
                <a:spcPts val="0"/>
              </a:spcBef>
              <a:spcAft>
                <a:spcPts val="600"/>
              </a:spcAft>
              <a:buFont typeface="Arial" panose="020B0604020202020204" pitchFamily="34" charset="0"/>
              <a:buChar char="•"/>
              <a:defRPr/>
            </a:pPr>
            <a:r>
              <a:rPr lang="en-US" sz="2400" u="none" dirty="0">
                <a:latin typeface="Calibri" panose="020F0502020204030204" pitchFamily="34" charset="0"/>
                <a:ea typeface="+mn-ea"/>
              </a:rPr>
              <a:t>Progress has been made to better manage public finances and to diversify resources, especially tax revenues, but much remains to be done. </a:t>
            </a:r>
          </a:p>
          <a:p>
            <a:pPr marL="342900" indent="-342900">
              <a:spcBef>
                <a:spcPts val="0"/>
              </a:spcBef>
              <a:spcAft>
                <a:spcPts val="600"/>
              </a:spcAft>
              <a:buFont typeface="Arial" panose="020B0604020202020204" pitchFamily="34" charset="0"/>
              <a:buChar char="•"/>
              <a:defRPr/>
            </a:pPr>
            <a:r>
              <a:rPr lang="en-US" sz="2400" u="none" dirty="0">
                <a:latin typeface="Calibri" panose="020F0502020204030204" pitchFamily="34" charset="0"/>
                <a:ea typeface="+mn-ea"/>
              </a:rPr>
              <a:t>The sub-region's economies are insufficiently diversified, particularly in terms of exports.</a:t>
            </a:r>
          </a:p>
          <a:p>
            <a:pPr marL="342900" indent="-342900">
              <a:spcBef>
                <a:spcPts val="0"/>
              </a:spcBef>
              <a:spcAft>
                <a:spcPts val="600"/>
              </a:spcAft>
              <a:buFont typeface="Arial" panose="020B0604020202020204" pitchFamily="34" charset="0"/>
              <a:buChar char="•"/>
              <a:defRPr/>
            </a:pPr>
            <a:r>
              <a:rPr lang="en-US" sz="2400" u="none" dirty="0">
                <a:latin typeface="Calibri" panose="020F0502020204030204" pitchFamily="34" charset="0"/>
                <a:ea typeface="+mn-ea"/>
              </a:rPr>
              <a:t>Taking ownership of SDGs and integrating them into national development policies is crucial.</a:t>
            </a:r>
          </a:p>
        </p:txBody>
      </p:sp>
      <p:sp>
        <p:nvSpPr>
          <p:cNvPr id="5" name="Rectangle 6"/>
          <p:cNvSpPr>
            <a:spLocks noChangeArrowheads="1"/>
          </p:cNvSpPr>
          <p:nvPr/>
        </p:nvSpPr>
        <p:spPr bwMode="auto">
          <a:xfrm>
            <a:off x="2209800" y="0"/>
            <a:ext cx="3875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r">
              <a:defRPr/>
            </a:pPr>
            <a:r>
              <a:rPr lang="en-US" altLang="fr-FR" sz="2400" u="none" dirty="0">
                <a:solidFill>
                  <a:srgbClr val="0000FF"/>
                </a:solidFill>
                <a:latin typeface="+mn-lt"/>
                <a:ea typeface="+mn-ea"/>
              </a:rPr>
              <a:t>Challenges, lessons learned</a:t>
            </a:r>
            <a:endParaRPr lang="en-US" altLang="fr-FR" sz="6000" u="none" dirty="0">
              <a:solidFill>
                <a:srgbClr val="0000FF"/>
              </a:solidFill>
              <a:latin typeface="+mn-lt"/>
              <a:ea typeface="+mn-ea"/>
            </a:endParaRPr>
          </a:p>
        </p:txBody>
      </p:sp>
      <p:sp>
        <p:nvSpPr>
          <p:cNvPr id="2" name="Slide Number Placeholder 1">
            <a:extLst>
              <a:ext uri="{FF2B5EF4-FFF2-40B4-BE49-F238E27FC236}">
                <a16:creationId xmlns:a16="http://schemas.microsoft.com/office/drawing/2014/main" xmlns="" id="{A47757F4-9ED3-49F3-BED2-F71BA2785C55}"/>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18</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1"/>
          <p:cNvSpPr>
            <a:spLocks/>
          </p:cNvSpPr>
          <p:nvPr/>
        </p:nvSpPr>
        <p:spPr bwMode="auto">
          <a:xfrm>
            <a:off x="0" y="0"/>
            <a:ext cx="9144000" cy="6845300"/>
          </a:xfrm>
          <a:prstGeom prst="rect">
            <a:avLst/>
          </a:prstGeom>
          <a:solidFill>
            <a:srgbClr val="065785"/>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9219" name="Rectangle 2"/>
          <p:cNvSpPr>
            <a:spLocks/>
          </p:cNvSpPr>
          <p:nvPr/>
        </p:nvSpPr>
        <p:spPr bwMode="auto">
          <a:xfrm>
            <a:off x="2360613" y="4294188"/>
            <a:ext cx="442118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12700" algn="l" defTabSz="914400" rtl="0" eaLnBrk="1" fontAlgn="base" latinLnBrk="0" hangingPunct="0">
              <a:lnSpc>
                <a:spcPct val="100000"/>
              </a:lnSpc>
              <a:spcBef>
                <a:spcPct val="0"/>
              </a:spcBef>
              <a:spcAft>
                <a:spcPct val="0"/>
              </a:spcAft>
              <a:buClrTx/>
              <a:buSzTx/>
              <a:buFontTx/>
              <a:buNone/>
              <a:tabLst/>
              <a:defRPr/>
            </a:pPr>
            <a:r>
              <a:rPr kumimoji="0" lang="en-US" altLang="fr-FR" sz="5500" b="1" i="0" u="none" strike="noStrike" kern="1200" cap="none" spc="0" normalizeH="0" baseline="0" noProof="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THANK YOU!</a:t>
            </a:r>
          </a:p>
        </p:txBody>
      </p:sp>
      <p:sp>
        <p:nvSpPr>
          <p:cNvPr id="9220" name="Rectangle 3"/>
          <p:cNvSpPr>
            <a:spLocks/>
          </p:cNvSpPr>
          <p:nvPr/>
        </p:nvSpPr>
        <p:spPr bwMode="auto">
          <a:xfrm>
            <a:off x="8231188" y="184150"/>
            <a:ext cx="75565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12700" algn="l" defTabSz="914400" rtl="0" eaLnBrk="1" fontAlgn="base" latinLnBrk="0" hangingPunct="0">
              <a:lnSpc>
                <a:spcPct val="100000"/>
              </a:lnSpc>
              <a:spcBef>
                <a:spcPct val="0"/>
              </a:spcBef>
              <a:spcAft>
                <a:spcPct val="0"/>
              </a:spcAft>
              <a:buClrTx/>
              <a:buSzTx/>
              <a:buFontTx/>
              <a:buNone/>
              <a:tabLst/>
              <a:defRPr/>
            </a:pPr>
            <a:r>
              <a:rPr kumimoji="0" lang="en-US" altLang="fr-FR" sz="2700" b="1" i="0" u="none" strike="noStrike" kern="1200" cap="none" spc="0" normalizeH="0" baseline="0" noProof="0">
                <a:ln>
                  <a:noFill/>
                </a:ln>
                <a:solidFill>
                  <a:srgbClr val="FFFFFF"/>
                </a:solidFill>
                <a:effectLst/>
                <a:uLnTx/>
                <a:uFillTx/>
                <a:latin typeface="Times New Roman" panose="02020603050405020304" pitchFamily="18" charset="0"/>
                <a:cs typeface="Times New Roman" panose="02020603050405020304" pitchFamily="18" charset="0"/>
                <a:sym typeface="Times New Roman" panose="02020603050405020304" pitchFamily="18" charset="0"/>
              </a:rPr>
              <a:t>ECA</a:t>
            </a:r>
          </a:p>
        </p:txBody>
      </p:sp>
      <p:sp>
        <p:nvSpPr>
          <p:cNvPr id="9221" name="Rectangle 4" descr="image7.png"/>
          <p:cNvSpPr>
            <a:spLocks/>
          </p:cNvSpPr>
          <p:nvPr/>
        </p:nvSpPr>
        <p:spPr bwMode="auto">
          <a:xfrm>
            <a:off x="7616825" y="171450"/>
            <a:ext cx="573088" cy="479425"/>
          </a:xfrm>
          <a:prstGeom prst="rect">
            <a:avLst/>
          </a:prstGeom>
          <a:blipFill dpi="0" rotWithShape="0">
            <a:blip r:embed="rId2"/>
            <a:srcRect/>
            <a:stretch>
              <a:fillRect/>
            </a:stretch>
          </a:blipFill>
          <a:ln>
            <a:noFill/>
          </a:ln>
          <a:extLst>
            <a:ext uri="{91240B29-F687-4F45-9708-019B960494DF}">
              <a14:hiddenLine xmlns:a14="http://schemas.microsoft.com/office/drawing/2010/main" w="12700">
                <a:solidFill>
                  <a:srgbClr val="000000"/>
                </a:solidFill>
                <a:miter lim="400000"/>
                <a:headEnd/>
                <a:tailEnd/>
              </a14:hiddenLine>
            </a:ext>
          </a:extLst>
        </p:spPr>
        <p:txBody>
          <a:bodyPr lIns="45720" rIns="45720"/>
          <a:lstStyle>
            <a:lvl1pPr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9222" name="AutoShape 5"/>
          <p:cNvSpPr>
            <a:spLocks/>
          </p:cNvSpPr>
          <p:nvPr/>
        </p:nvSpPr>
        <p:spPr bwMode="auto">
          <a:xfrm>
            <a:off x="3924300" y="6135688"/>
            <a:ext cx="1293813" cy="441325"/>
          </a:xfrm>
          <a:custGeom>
            <a:avLst/>
            <a:gdLst>
              <a:gd name="T0" fmla="*/ 646907 w 21600"/>
              <a:gd name="T1" fmla="*/ 220663 h 21600"/>
              <a:gd name="T2" fmla="*/ 646907 w 21600"/>
              <a:gd name="T3" fmla="*/ 220663 h 21600"/>
              <a:gd name="T4" fmla="*/ 646907 w 21600"/>
              <a:gd name="T5" fmla="*/ 220663 h 21600"/>
              <a:gd name="T6" fmla="*/ 646907 w 21600"/>
              <a:gd name="T7" fmla="*/ 22066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8463" y="0"/>
                </a:moveTo>
                <a:lnTo>
                  <a:pt x="3137" y="0"/>
                </a:lnTo>
                <a:lnTo>
                  <a:pt x="2303" y="328"/>
                </a:lnTo>
                <a:lnTo>
                  <a:pt x="1554" y="1254"/>
                </a:lnTo>
                <a:lnTo>
                  <a:pt x="919" y="2690"/>
                </a:lnTo>
                <a:lnTo>
                  <a:pt x="428" y="4549"/>
                </a:lnTo>
                <a:lnTo>
                  <a:pt x="112" y="6742"/>
                </a:lnTo>
                <a:lnTo>
                  <a:pt x="0" y="9183"/>
                </a:lnTo>
                <a:lnTo>
                  <a:pt x="0" y="12416"/>
                </a:lnTo>
                <a:lnTo>
                  <a:pt x="112" y="14858"/>
                </a:lnTo>
                <a:lnTo>
                  <a:pt x="428" y="17052"/>
                </a:lnTo>
                <a:lnTo>
                  <a:pt x="919" y="18910"/>
                </a:lnTo>
                <a:lnTo>
                  <a:pt x="1554" y="20346"/>
                </a:lnTo>
                <a:lnTo>
                  <a:pt x="2303" y="21272"/>
                </a:lnTo>
                <a:lnTo>
                  <a:pt x="3137" y="21600"/>
                </a:lnTo>
                <a:lnTo>
                  <a:pt x="18463" y="21600"/>
                </a:lnTo>
                <a:lnTo>
                  <a:pt x="19297" y="21272"/>
                </a:lnTo>
                <a:lnTo>
                  <a:pt x="20047" y="20346"/>
                </a:lnTo>
                <a:lnTo>
                  <a:pt x="20681" y="18910"/>
                </a:lnTo>
                <a:lnTo>
                  <a:pt x="21172" y="17052"/>
                </a:lnTo>
                <a:lnTo>
                  <a:pt x="21488" y="14858"/>
                </a:lnTo>
                <a:lnTo>
                  <a:pt x="21600" y="12416"/>
                </a:lnTo>
                <a:lnTo>
                  <a:pt x="21600" y="9183"/>
                </a:lnTo>
                <a:lnTo>
                  <a:pt x="21488" y="6742"/>
                </a:lnTo>
                <a:lnTo>
                  <a:pt x="21172" y="4549"/>
                </a:lnTo>
                <a:lnTo>
                  <a:pt x="20681" y="2690"/>
                </a:lnTo>
                <a:lnTo>
                  <a:pt x="20047" y="1254"/>
                </a:lnTo>
                <a:lnTo>
                  <a:pt x="19297" y="328"/>
                </a:lnTo>
                <a:lnTo>
                  <a:pt x="18463" y="0"/>
                </a:lnTo>
                <a:close/>
              </a:path>
            </a:pathLst>
          </a:custGeom>
          <a:solidFill>
            <a:srgbClr val="0D7CB9"/>
          </a:solidFill>
          <a:ln>
            <a:noFill/>
          </a:ln>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Lst>
        </p:spPr>
        <p:txBody>
          <a:bodyPr lIns="45720" rIns="45720"/>
          <a:lstStyle/>
          <a:p>
            <a:pPr marL="0" marR="0" lvl="0" indent="0" algn="l" defTabSz="914400" rtl="0" eaLnBrk="1"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sym typeface="Calibri" panose="020F0502020204030204" pitchFamily="34" charset="0"/>
            </a:endParaRPr>
          </a:p>
        </p:txBody>
      </p:sp>
      <p:sp>
        <p:nvSpPr>
          <p:cNvPr id="9223" name="Rectangle 6"/>
          <p:cNvSpPr>
            <a:spLocks/>
          </p:cNvSpPr>
          <p:nvPr/>
        </p:nvSpPr>
        <p:spPr bwMode="auto">
          <a:xfrm>
            <a:off x="2186393" y="5224639"/>
            <a:ext cx="5449887"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lvl="0" algn="ctr" eaLnBrk="1"/>
            <a:r>
              <a:rPr lang="en-US" altLang="fr-FR" sz="1900" u="none" dirty="0">
                <a:solidFill>
                  <a:srgbClr val="0D7CB9"/>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more info: </a:t>
            </a:r>
            <a:r>
              <a:rPr lang="en-US" altLang="fr-FR" sz="1900" u="none" dirty="0">
                <a:solidFill>
                  <a:schemeClr val="bg1"/>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www.uneca.org/sro-na</a:t>
            </a:r>
          </a:p>
          <a:p>
            <a:pPr lvl="0" algn="ctr" eaLnBrk="1"/>
            <a:r>
              <a:rPr lang="en-US" altLang="fr-FR" sz="1900" u="none" dirty="0">
                <a:solidFill>
                  <a:schemeClr val="bg1"/>
                </a:solidFill>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www.knowledge4africa.uneca.org/groups/sro-na </a:t>
            </a:r>
          </a:p>
          <a:p>
            <a:pPr marL="0" marR="0" lvl="0" indent="0" algn="ctr" defTabSz="914400" rtl="0" eaLnBrk="1" fontAlgn="base" latinLnBrk="0" hangingPunct="0">
              <a:lnSpc>
                <a:spcPct val="100000"/>
              </a:lnSpc>
              <a:spcBef>
                <a:spcPct val="0"/>
              </a:spcBef>
              <a:spcAft>
                <a:spcPct val="0"/>
              </a:spcAft>
              <a:buClrTx/>
              <a:buSzTx/>
              <a:buFontTx/>
              <a:buNone/>
              <a:tabLst/>
              <a:defRPr/>
            </a:pPr>
            <a:endParaRPr kumimoji="0" lang="en-US" altLang="fr-FR" sz="1900" b="0" i="0" u="none" strike="noStrike" kern="1200" cap="none" spc="0" normalizeH="0" baseline="0" noProof="0" dirty="0">
              <a:ln>
                <a:noFill/>
              </a:ln>
              <a:solidFill>
                <a:srgbClr val="0D7CB9"/>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endParaRPr>
          </a:p>
        </p:txBody>
      </p:sp>
      <p:sp>
        <p:nvSpPr>
          <p:cNvPr id="9224" name="Rectangle 7"/>
          <p:cNvSpPr>
            <a:spLocks/>
          </p:cNvSpPr>
          <p:nvPr/>
        </p:nvSpPr>
        <p:spPr bwMode="auto">
          <a:xfrm>
            <a:off x="4117975" y="6261100"/>
            <a:ext cx="90805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spAutoFit/>
          </a:bodyPr>
          <a:lstStyle>
            <a:lvl1pPr indent="127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eaLnBrk="0">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marL="0" marR="0" lvl="0" indent="12700" algn="l" defTabSz="914400" rtl="0" eaLnBrk="1" fontAlgn="base" latinLnBrk="0" hangingPunct="0">
              <a:lnSpc>
                <a:spcPct val="100000"/>
              </a:lnSpc>
              <a:spcBef>
                <a:spcPct val="0"/>
              </a:spcBef>
              <a:spcAft>
                <a:spcPct val="0"/>
              </a:spcAft>
              <a:buClrTx/>
              <a:buSzTx/>
              <a:buFontTx/>
              <a:buNone/>
              <a:tabLst/>
              <a:defRPr/>
            </a:pPr>
            <a:r>
              <a:rPr kumimoji="0" lang="en-US" altLang="fr-FR" sz="1200" b="1" i="0" u="none" strike="noStrike" kern="1200" cap="none" spc="0" normalizeH="0" baseline="0" noProof="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sym typeface="Lato" panose="020F0502020204030203" pitchFamily="34" charset="0"/>
              </a:rPr>
              <a:t>UNECA.ORG</a:t>
            </a:r>
          </a:p>
        </p:txBody>
      </p:sp>
      <p:pic>
        <p:nvPicPr>
          <p:cNvPr id="9225" name="Picture 8" descr="pasted-image.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89300" y="1171575"/>
            <a:ext cx="2563813"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9226" name="Picture 9" descr="pasted-image.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17900" y="2174875"/>
            <a:ext cx="2106613"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 name="Slide Number Placeholder 1">
            <a:extLst>
              <a:ext uri="{FF2B5EF4-FFF2-40B4-BE49-F238E27FC236}">
                <a16:creationId xmlns:a16="http://schemas.microsoft.com/office/drawing/2014/main" xmlns="" id="{5EE24A01-3312-4A96-9927-1536D103A861}"/>
              </a:ext>
            </a:extLst>
          </p:cNvPr>
          <p:cNvSpPr>
            <a:spLocks noGrp="1"/>
          </p:cNvSpPr>
          <p:nvPr>
            <p:ph type="sldNum" sz="quarter" idx="10"/>
          </p:nvPr>
        </p:nvSpPr>
        <p:spPr/>
        <p:txBody>
          <a:bodyPr/>
          <a:lstStyle/>
          <a:p>
            <a:fld id="{78D9572B-6AE5-4E51-ACD5-320C26B51177}" type="slidenum">
              <a:rPr lang="en-US" altLang="fr-FR" smtClean="0"/>
              <a:pPr/>
              <a:t>19</a:t>
            </a:fld>
            <a:endParaRPr lang="en-US" altLang="fr-FR"/>
          </a:p>
        </p:txBody>
      </p:sp>
    </p:spTree>
    <p:extLst>
      <p:ext uri="{BB962C8B-B14F-4D97-AF65-F5344CB8AC3E}">
        <p14:creationId xmlns:p14="http://schemas.microsoft.com/office/powerpoint/2010/main" val="67491153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Espace réservé du texte 2"/>
          <p:cNvSpPr>
            <a:spLocks noGrp="1"/>
          </p:cNvSpPr>
          <p:nvPr>
            <p:ph type="body" idx="1"/>
          </p:nvPr>
        </p:nvSpPr>
        <p:spPr bwMode="auto">
          <a:xfrm>
            <a:off x="152400" y="914400"/>
            <a:ext cx="8915400" cy="6172200"/>
          </a:xfrm>
          <a:noFill/>
          <a:ln>
            <a:miter lim="800000"/>
            <a:headEnd/>
            <a:tailEnd/>
          </a:ln>
        </p:spPr>
        <p:txBody>
          <a:bodyPr vert="horz" wrap="square" lIns="91440" tIns="45720" rIns="91440" bIns="45720" numCol="1" anchorCtr="0" compatLnSpc="1">
            <a:prstTxWarp prst="textNoShape">
              <a:avLst/>
            </a:prstTxWarp>
            <a:normAutofit/>
          </a:bodyPr>
          <a:lstStyle/>
          <a:p>
            <a:r>
              <a:rPr lang="fr-FR" altLang="fr-FR" sz="2400" dirty="0">
                <a:solidFill>
                  <a:srgbClr val="0000FF"/>
                </a:solidFill>
                <a:latin typeface="+mn-lt"/>
                <a:cs typeface="Arial" charset="0"/>
              </a:rPr>
              <a:t>Objective</a:t>
            </a:r>
          </a:p>
          <a:p>
            <a:pPr algn="just"/>
            <a:r>
              <a:rPr lang="en-US" altLang="fr-FR" sz="2400" dirty="0">
                <a:solidFill>
                  <a:schemeClr val="tx1"/>
                </a:solidFill>
                <a:latin typeface="+mn-lt"/>
                <a:cs typeface="Arial" charset="0"/>
              </a:rPr>
              <a:t>To strengthen the capacity of member States, regional economic communities and intergovernmental organizations to formulate evidence-based policies to support structural transformation for inclusive and sustainable development in North Africa</a:t>
            </a:r>
          </a:p>
          <a:p>
            <a:pPr algn="just"/>
            <a:endParaRPr lang="en-US" altLang="fr-FR" sz="2400" dirty="0">
              <a:solidFill>
                <a:schemeClr val="tx1"/>
              </a:solidFill>
              <a:latin typeface="+mn-lt"/>
              <a:cs typeface="Arial" charset="0"/>
            </a:endParaRPr>
          </a:p>
          <a:p>
            <a:r>
              <a:rPr lang="en-US" altLang="fr-FR" sz="2400" dirty="0">
                <a:solidFill>
                  <a:srgbClr val="0000FF"/>
                </a:solidFill>
                <a:latin typeface="+mn-lt"/>
                <a:cs typeface="Arial" charset="0"/>
              </a:rPr>
              <a:t>Expected outcomes </a:t>
            </a:r>
            <a:endParaRPr lang="fr-FR" altLang="fr-FR" sz="2400" dirty="0">
              <a:solidFill>
                <a:srgbClr val="0000FF"/>
              </a:solidFill>
              <a:latin typeface="+mn-lt"/>
              <a:cs typeface="Arial" charset="0"/>
            </a:endParaRPr>
          </a:p>
          <a:p>
            <a:pPr marL="457200" indent="-457200" algn="just">
              <a:buAutoNum type="arabicPeriod"/>
            </a:pPr>
            <a:r>
              <a:rPr lang="en-US" altLang="fr-FR" sz="2400" dirty="0">
                <a:solidFill>
                  <a:schemeClr val="tx1"/>
                </a:solidFill>
                <a:latin typeface="+mn-lt"/>
                <a:cs typeface="Arial" charset="0"/>
              </a:rPr>
              <a:t>Enhanced capacity of member States in the North Africa sub-region to produce and disseminate quality and timely data. </a:t>
            </a:r>
          </a:p>
          <a:p>
            <a:pPr marL="457200" indent="-457200" algn="just">
              <a:buAutoNum type="arabicPeriod"/>
            </a:pPr>
            <a:endParaRPr lang="en-US" altLang="fr-FR" sz="2400" dirty="0">
              <a:solidFill>
                <a:schemeClr val="tx1"/>
              </a:solidFill>
              <a:cs typeface="Arial" charset="0"/>
            </a:endParaRPr>
          </a:p>
          <a:p>
            <a:pPr marL="457200" indent="-457200" algn="just">
              <a:buAutoNum type="arabicPeriod"/>
            </a:pPr>
            <a:r>
              <a:rPr lang="en-US" altLang="fr-FR" sz="2400" dirty="0">
                <a:solidFill>
                  <a:schemeClr val="tx1"/>
                </a:solidFill>
                <a:latin typeface="+mn-lt"/>
                <a:cs typeface="Arial" charset="0"/>
              </a:rPr>
              <a:t>2. Enhanced capacity of member States in the North Africa sub-region to address economic, social and environmental regional and sub-regional development issues. </a:t>
            </a:r>
            <a:endParaRPr lang="fr-FR" altLang="fr-FR" sz="2400" dirty="0">
              <a:solidFill>
                <a:schemeClr val="tx1"/>
              </a:solidFill>
              <a:latin typeface="+mn-lt"/>
              <a:cs typeface="Arial" charset="0"/>
            </a:endParaRPr>
          </a:p>
          <a:p>
            <a:endParaRPr lang="fr-FR" altLang="fr-FR" sz="2400" dirty="0">
              <a:solidFill>
                <a:schemeClr val="bg1"/>
              </a:solidFill>
              <a:latin typeface="+mn-lt"/>
              <a:cs typeface="Arial" charset="0"/>
            </a:endParaRPr>
          </a:p>
        </p:txBody>
      </p:sp>
      <p:sp>
        <p:nvSpPr>
          <p:cNvPr id="3" name="Slide Number Placeholder 2">
            <a:extLst>
              <a:ext uri="{FF2B5EF4-FFF2-40B4-BE49-F238E27FC236}">
                <a16:creationId xmlns:a16="http://schemas.microsoft.com/office/drawing/2014/main" xmlns="" id="{85FF31F7-839E-425D-9EBD-8730587F50B1}"/>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2</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6"/>
          <p:cNvSpPr>
            <a:spLocks noChangeArrowheads="1"/>
          </p:cNvSpPr>
          <p:nvPr/>
        </p:nvSpPr>
        <p:spPr bwMode="auto">
          <a:xfrm>
            <a:off x="2971800" y="152400"/>
            <a:ext cx="2514600" cy="461963"/>
          </a:xfrm>
          <a:prstGeom prst="rect">
            <a:avLst/>
          </a:prstGeom>
          <a:noFill/>
          <a:ln w="9525">
            <a:noFill/>
            <a:miter lim="800000"/>
            <a:headEnd/>
            <a:tailEnd/>
          </a:ln>
        </p:spPr>
        <p:txBody>
          <a:bodyPr>
            <a:spAutoFit/>
          </a:bodyPr>
          <a:lstStyle/>
          <a:p>
            <a:r>
              <a:rPr lang="en-US" altLang="fr-FR" sz="2400" u="none" dirty="0">
                <a:solidFill>
                  <a:srgbClr val="0000FF"/>
                </a:solidFill>
                <a:latin typeface="Calibri" pitchFamily="34" charset="0"/>
                <a:cs typeface="Times New Roman" pitchFamily="18" charset="0"/>
              </a:rPr>
              <a:t>Major Outcomes</a:t>
            </a:r>
            <a:endParaRPr lang="fr-FR" altLang="fr-FR" sz="2400" dirty="0">
              <a:solidFill>
                <a:srgbClr val="0000FF"/>
              </a:solidFill>
              <a:latin typeface="Calibri" pitchFamily="34" charset="0"/>
              <a:cs typeface="Times New Roman" pitchFamily="18" charset="0"/>
            </a:endParaRPr>
          </a:p>
        </p:txBody>
      </p:sp>
      <p:sp>
        <p:nvSpPr>
          <p:cNvPr id="9219" name="Rectangle 3"/>
          <p:cNvSpPr>
            <a:spLocks noChangeArrowheads="1"/>
          </p:cNvSpPr>
          <p:nvPr/>
        </p:nvSpPr>
        <p:spPr bwMode="auto">
          <a:xfrm>
            <a:off x="0" y="614363"/>
            <a:ext cx="9144000" cy="633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000" u="sng">
                <a:solidFill>
                  <a:schemeClr val="tx1"/>
                </a:solidFill>
                <a:latin typeface="Times New Roman" pitchFamily="18" charset="0"/>
                <a:ea typeface="MS PGothic" pitchFamily="34" charset="-128"/>
              </a:defRPr>
            </a:lvl1pPr>
            <a:lvl2pPr marL="800100" indent="-342900">
              <a:defRPr sz="3000" u="sng">
                <a:solidFill>
                  <a:schemeClr val="tx1"/>
                </a:solidFill>
                <a:latin typeface="Times New Roman" pitchFamily="18" charset="0"/>
                <a:ea typeface="MS PGothic" pitchFamily="34" charset="-128"/>
              </a:defRPr>
            </a:lvl2pPr>
            <a:lvl3pPr marL="1143000" indent="-228600">
              <a:defRPr sz="3000" u="sng">
                <a:solidFill>
                  <a:schemeClr val="tx1"/>
                </a:solidFill>
                <a:latin typeface="Times New Roman" pitchFamily="18" charset="0"/>
                <a:ea typeface="MS PGothic" pitchFamily="34" charset="-128"/>
              </a:defRPr>
            </a:lvl3pPr>
            <a:lvl4pPr marL="1600200" indent="-228600">
              <a:defRPr sz="3000" u="sng">
                <a:solidFill>
                  <a:schemeClr val="tx1"/>
                </a:solidFill>
                <a:latin typeface="Times New Roman" pitchFamily="18" charset="0"/>
                <a:ea typeface="MS PGothic" pitchFamily="34" charset="-128"/>
              </a:defRPr>
            </a:lvl4pPr>
            <a:lvl5pPr marL="2057400" indent="-228600">
              <a:defRPr sz="3000" u="sng">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9pPr>
          </a:lstStyle>
          <a:p>
            <a:pPr marL="0" indent="0" algn="just">
              <a:lnSpc>
                <a:spcPct val="130000"/>
              </a:lnSpc>
              <a:defRPr/>
            </a:pPr>
            <a:r>
              <a:rPr lang="en-US" altLang="fr-FR" sz="2400" u="none" dirty="0">
                <a:solidFill>
                  <a:srgbClr val="0000FF"/>
                </a:solidFill>
                <a:latin typeface="Calibri" pitchFamily="34" charset="0"/>
              </a:rPr>
              <a:t>Enhanced capacity of member States in the North Africa …</a:t>
            </a:r>
            <a:endParaRPr lang="en-US" altLang="fr-FR" sz="2400" u="none" dirty="0">
              <a:solidFill>
                <a:srgbClr val="0000FF"/>
              </a:solidFill>
              <a:latin typeface="Calibri" pitchFamily="34" charset="0"/>
              <a:cs typeface="Arial" pitchFamily="34" charset="0"/>
            </a:endParaRPr>
          </a:p>
          <a:p>
            <a:pPr algn="just">
              <a:lnSpc>
                <a:spcPct val="130000"/>
              </a:lnSpc>
              <a:defRPr/>
            </a:pPr>
            <a:r>
              <a:rPr lang="en-US" altLang="fr-FR" sz="2400" u="none" dirty="0">
                <a:latin typeface="Calibri" pitchFamily="34" charset="0"/>
                <a:cs typeface="Arial" pitchFamily="34" charset="0"/>
              </a:rPr>
              <a:t>1.  Contributions to building Member States' capacities</a:t>
            </a:r>
          </a:p>
          <a:p>
            <a:pPr algn="just">
              <a:lnSpc>
                <a:spcPct val="130000"/>
              </a:lnSpc>
              <a:defRPr/>
            </a:pPr>
            <a:endParaRPr lang="en-US" altLang="fr-FR" sz="1200" u="none" dirty="0">
              <a:latin typeface="Calibri" pitchFamily="34" charset="0"/>
              <a:cs typeface="Arial" pitchFamily="34" charset="0"/>
            </a:endParaRPr>
          </a:p>
          <a:p>
            <a:pPr lvl="1" algn="just">
              <a:buFont typeface="Wingdings" pitchFamily="2" charset="2"/>
              <a:buChar char="§"/>
              <a:defRPr/>
            </a:pPr>
            <a:r>
              <a:rPr lang="en-US" altLang="fr-FR" sz="2400" u="none" dirty="0">
                <a:latin typeface="Calibri" pitchFamily="34" charset="0"/>
                <a:cs typeface="Arial" pitchFamily="34" charset="0"/>
              </a:rPr>
              <a:t>Support to National Statistical Institutes</a:t>
            </a:r>
          </a:p>
          <a:p>
            <a:pPr lvl="1" algn="just">
              <a:buFont typeface="Wingdings" pitchFamily="2" charset="2"/>
              <a:buChar char="§"/>
              <a:defRPr/>
            </a:pPr>
            <a:endParaRPr lang="en-US" altLang="fr-FR" sz="2400" u="none" dirty="0">
              <a:latin typeface="Calibri" pitchFamily="34" charset="0"/>
              <a:cs typeface="Arial" pitchFamily="34" charset="0"/>
            </a:endParaRPr>
          </a:p>
          <a:p>
            <a:pPr marL="1257300" lvl="2" indent="-342900" algn="just">
              <a:buFont typeface="Courier New" panose="02070309020205020404" pitchFamily="49" charset="0"/>
              <a:buChar char="o"/>
              <a:defRPr/>
            </a:pPr>
            <a:r>
              <a:rPr lang="en-US" altLang="fr-FR" sz="2400" u="none" dirty="0">
                <a:latin typeface="Calibri" pitchFamily="34" charset="0"/>
                <a:cs typeface="Arial" pitchFamily="34" charset="0"/>
              </a:rPr>
              <a:t>INS Tunisia: launch of the first survey on employment using mobile technologies in Tunisia</a:t>
            </a:r>
          </a:p>
          <a:p>
            <a:pPr marL="1257300" lvl="2" indent="-342900" algn="just">
              <a:buFont typeface="Courier New" panose="02070309020205020404" pitchFamily="49" charset="0"/>
              <a:buChar char="o"/>
              <a:defRPr/>
            </a:pPr>
            <a:r>
              <a:rPr lang="en-US" altLang="fr-FR" sz="2400" u="none" dirty="0">
                <a:latin typeface="Calibri" pitchFamily="34" charset="0"/>
                <a:cs typeface="Arial" pitchFamily="34" charset="0"/>
              </a:rPr>
              <a:t>CAPMAS Egypt: launch of data collection and dissemination using mobile technology for the calculation of the price index</a:t>
            </a:r>
          </a:p>
          <a:p>
            <a:pPr marL="1257300" lvl="2" indent="-342900" algn="just">
              <a:buFont typeface="Courier New" panose="02070309020205020404" pitchFamily="49" charset="0"/>
              <a:buChar char="o"/>
              <a:defRPr/>
            </a:pPr>
            <a:r>
              <a:rPr lang="en-US" altLang="fr-FR" sz="2400" u="none" dirty="0">
                <a:latin typeface="Calibri" pitchFamily="34" charset="0"/>
                <a:cs typeface="Arial" pitchFamily="34" charset="0"/>
              </a:rPr>
              <a:t>ONS Mauritania: establishment of a new system of national accounts (NAS 2008)</a:t>
            </a:r>
          </a:p>
          <a:p>
            <a:pPr lvl="2" algn="just">
              <a:buFont typeface="Wingdings" pitchFamily="2" charset="2"/>
              <a:buChar char="§"/>
              <a:defRPr/>
            </a:pPr>
            <a:endParaRPr lang="en-US" altLang="fr-FR" sz="2400" u="none" dirty="0">
              <a:latin typeface="Calibri" pitchFamily="34" charset="0"/>
              <a:cs typeface="Arial" pitchFamily="34" charset="0"/>
            </a:endParaRPr>
          </a:p>
          <a:p>
            <a:pPr lvl="1" algn="just">
              <a:buFont typeface="Wingdings" pitchFamily="2" charset="2"/>
              <a:buChar char="§"/>
              <a:defRPr/>
            </a:pPr>
            <a:r>
              <a:rPr lang="en-US" altLang="fr-FR" sz="2400" u="none" dirty="0">
                <a:latin typeface="Calibri" pitchFamily="34" charset="0"/>
                <a:cs typeface="Arial" pitchFamily="34" charset="0"/>
              </a:rPr>
              <a:t>International Symposium on Trade, Investment and Sustainable Development</a:t>
            </a:r>
          </a:p>
          <a:p>
            <a:pPr lvl="1" algn="just">
              <a:buFont typeface="Wingdings" pitchFamily="2" charset="2"/>
              <a:buChar char="§"/>
              <a:defRPr/>
            </a:pPr>
            <a:endParaRPr lang="en-US" altLang="fr-FR" sz="2400" u="none" dirty="0">
              <a:latin typeface="Calibri" pitchFamily="34" charset="0"/>
              <a:cs typeface="Arial" pitchFamily="34" charset="0"/>
            </a:endParaRPr>
          </a:p>
          <a:p>
            <a:pPr lvl="1" algn="just">
              <a:buFont typeface="Wingdings" pitchFamily="2" charset="2"/>
              <a:buChar char="§"/>
              <a:defRPr/>
            </a:pPr>
            <a:r>
              <a:rPr lang="en-US" altLang="fr-FR" sz="2400" u="none" dirty="0">
                <a:latin typeface="Calibri" pitchFamily="34" charset="0"/>
                <a:cs typeface="Arial" pitchFamily="34" charset="0"/>
              </a:rPr>
              <a:t>International Conference of African Think Tanks</a:t>
            </a:r>
            <a:endParaRPr lang="en-US" altLang="fr-FR" sz="2400" u="none" dirty="0">
              <a:solidFill>
                <a:srgbClr val="FF0000"/>
              </a:solidFill>
              <a:latin typeface="Calibri" pitchFamily="34" charset="0"/>
              <a:cs typeface="Arial" pitchFamily="34" charset="0"/>
            </a:endParaRPr>
          </a:p>
        </p:txBody>
      </p:sp>
      <p:sp>
        <p:nvSpPr>
          <p:cNvPr id="2" name="Slide Number Placeholder 1">
            <a:extLst>
              <a:ext uri="{FF2B5EF4-FFF2-40B4-BE49-F238E27FC236}">
                <a16:creationId xmlns:a16="http://schemas.microsoft.com/office/drawing/2014/main" xmlns="" id="{23D1FD63-2B25-46BE-9F1C-7BB6AF9E220B}"/>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3</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Rectangle 3"/>
          <p:cNvSpPr>
            <a:spLocks noChangeArrowheads="1"/>
          </p:cNvSpPr>
          <p:nvPr/>
        </p:nvSpPr>
        <p:spPr bwMode="auto">
          <a:xfrm>
            <a:off x="0" y="685800"/>
            <a:ext cx="9144000" cy="5512278"/>
          </a:xfrm>
          <a:prstGeom prst="rect">
            <a:avLst/>
          </a:prstGeom>
          <a:noFill/>
          <a:ln w="9525">
            <a:noFill/>
            <a:miter lim="800000"/>
            <a:headEnd/>
            <a:tailEnd/>
          </a:ln>
        </p:spPr>
        <p:txBody>
          <a:bodyPr>
            <a:spAutoFit/>
          </a:bodyPr>
          <a:lstStyle/>
          <a:p>
            <a:pPr marL="0" indent="0" algn="just">
              <a:lnSpc>
                <a:spcPct val="130000"/>
              </a:lnSpc>
              <a:defRPr/>
            </a:pPr>
            <a:r>
              <a:rPr lang="en-US" altLang="fr-FR" sz="2400" u="none" dirty="0">
                <a:solidFill>
                  <a:srgbClr val="0000FF"/>
                </a:solidFill>
                <a:latin typeface="Calibri" pitchFamily="34" charset="0"/>
              </a:rPr>
              <a:t>Enhanced capacity of member States in the North Africa…</a:t>
            </a:r>
            <a:endParaRPr lang="en-US" altLang="fr-FR" sz="2400" u="none" dirty="0">
              <a:solidFill>
                <a:srgbClr val="0000FF"/>
              </a:solidFill>
              <a:latin typeface="Calibri" pitchFamily="34" charset="0"/>
              <a:cs typeface="Arial" pitchFamily="34" charset="0"/>
            </a:endParaRPr>
          </a:p>
          <a:p>
            <a:pPr marL="457200" indent="-457200">
              <a:spcBef>
                <a:spcPts val="600"/>
              </a:spcBef>
              <a:spcAft>
                <a:spcPts val="600"/>
              </a:spcAft>
              <a:buFont typeface="+mj-lt"/>
              <a:buAutoNum type="arabicPeriod" startAt="2"/>
            </a:pPr>
            <a:r>
              <a:rPr lang="en-US" altLang="fr-FR" sz="2400" u="none" dirty="0">
                <a:latin typeface="Calibri" pitchFamily="34" charset="0"/>
                <a:cs typeface="Arial" charset="0"/>
              </a:rPr>
              <a:t>Three Country profiles (CP)  completed (Algeria, Mauritania, Tunisia)</a:t>
            </a:r>
          </a:p>
          <a:p>
            <a:pPr marL="800100" lvl="1" indent="-342900" algn="just">
              <a:spcBef>
                <a:spcPts val="600"/>
              </a:spcBef>
              <a:spcAft>
                <a:spcPts val="600"/>
              </a:spcAft>
              <a:buFont typeface="Wingdings" pitchFamily="2" charset="2"/>
              <a:buChar char="§"/>
            </a:pPr>
            <a:r>
              <a:rPr lang="en-US" altLang="fr-FR" sz="2300" u="none" dirty="0">
                <a:latin typeface="Calibri" pitchFamily="34" charset="0"/>
                <a:cs typeface="Arial" charset="0"/>
              </a:rPr>
              <a:t>CP Mechanism fine tuned to ensure consistency and synergy as well as harmony in the approach</a:t>
            </a:r>
          </a:p>
          <a:p>
            <a:pPr marL="800100" lvl="1" indent="-342900" algn="just">
              <a:spcBef>
                <a:spcPts val="600"/>
              </a:spcBef>
              <a:spcAft>
                <a:spcPts val="600"/>
              </a:spcAft>
              <a:buFont typeface="Wingdings" pitchFamily="2" charset="2"/>
              <a:buChar char="§"/>
            </a:pPr>
            <a:r>
              <a:rPr lang="it-IT" altLang="fr-FR" sz="2300" u="none" dirty="0">
                <a:latin typeface="Calibri" pitchFamily="34" charset="0"/>
                <a:cs typeface="Arial" charset="0"/>
              </a:rPr>
              <a:t>With thematic analysis on...</a:t>
            </a:r>
          </a:p>
          <a:p>
            <a:pPr marL="1257300" lvl="2" indent="-342900" algn="just">
              <a:spcBef>
                <a:spcPts val="600"/>
              </a:spcBef>
              <a:spcAft>
                <a:spcPts val="600"/>
              </a:spcAft>
              <a:buFont typeface="Courier New" pitchFamily="49" charset="0"/>
              <a:buChar char="o"/>
            </a:pPr>
            <a:r>
              <a:rPr lang="en-US" altLang="fr-FR" sz="2300" u="none" dirty="0">
                <a:latin typeface="Calibri" pitchFamily="34" charset="0"/>
                <a:cs typeface="Arial" charset="0"/>
              </a:rPr>
              <a:t>Streamlining public finances without undermining economic growth (Algeria),</a:t>
            </a:r>
          </a:p>
          <a:p>
            <a:pPr marL="1257300" lvl="2" indent="-342900" algn="just">
              <a:spcBef>
                <a:spcPts val="600"/>
              </a:spcBef>
              <a:spcAft>
                <a:spcPts val="600"/>
              </a:spcAft>
              <a:buFont typeface="Courier New" pitchFamily="49" charset="0"/>
              <a:buChar char="o"/>
            </a:pPr>
            <a:r>
              <a:rPr lang="en-US" altLang="fr-FR" sz="2300" u="none" dirty="0">
                <a:latin typeface="Calibri" pitchFamily="34" charset="0"/>
                <a:cs typeface="Arial" charset="0"/>
              </a:rPr>
              <a:t>Using renewable energy to reduce the access to energy gap (Mauritania)</a:t>
            </a:r>
          </a:p>
          <a:p>
            <a:pPr marL="1257300" lvl="2" indent="-342900" algn="just">
              <a:spcBef>
                <a:spcPts val="600"/>
              </a:spcBef>
              <a:spcAft>
                <a:spcPts val="600"/>
              </a:spcAft>
              <a:buFont typeface="Courier New" pitchFamily="49" charset="0"/>
              <a:buChar char="o"/>
            </a:pPr>
            <a:r>
              <a:rPr lang="en-US" altLang="fr-FR" sz="2300" u="none" dirty="0">
                <a:latin typeface="Calibri" pitchFamily="34" charset="0"/>
                <a:cs typeface="Arial" charset="0"/>
              </a:rPr>
              <a:t>Reviving the tourism industry (Tunisia)</a:t>
            </a:r>
            <a:endParaRPr lang="fr-FR" altLang="fr-FR" sz="2300" u="none" dirty="0">
              <a:latin typeface="Calibri" pitchFamily="34" charset="0"/>
              <a:cs typeface="Arial" charset="0"/>
            </a:endParaRPr>
          </a:p>
          <a:p>
            <a:pPr marL="457200" indent="-457200" algn="just">
              <a:spcBef>
                <a:spcPts val="600"/>
              </a:spcBef>
              <a:spcAft>
                <a:spcPts val="600"/>
              </a:spcAft>
              <a:buFont typeface="+mj-lt"/>
              <a:buAutoNum type="arabicPeriod" startAt="3"/>
            </a:pPr>
            <a:r>
              <a:rPr lang="en-US" altLang="fr-FR" sz="2400" u="none" dirty="0" err="1">
                <a:latin typeface="Calibri" pitchFamily="34" charset="0"/>
                <a:cs typeface="Arial" charset="0"/>
              </a:rPr>
              <a:t>Territorialization</a:t>
            </a:r>
            <a:r>
              <a:rPr lang="en-US" altLang="fr-FR" sz="2400" u="none" dirty="0">
                <a:latin typeface="Calibri" pitchFamily="34" charset="0"/>
                <a:cs typeface="Arial" charset="0"/>
              </a:rPr>
              <a:t> of industrial policy and inclusive development in North Africa: EGM and finalization of the study report</a:t>
            </a:r>
            <a:endParaRPr lang="fr-FR" altLang="fr-FR" sz="2400" u="none" dirty="0">
              <a:latin typeface="Calibri" pitchFamily="34" charset="0"/>
              <a:cs typeface="Arial" charset="0"/>
            </a:endParaRPr>
          </a:p>
        </p:txBody>
      </p:sp>
      <p:sp>
        <p:nvSpPr>
          <p:cNvPr id="4" name="Rectangle 6"/>
          <p:cNvSpPr>
            <a:spLocks noChangeArrowheads="1"/>
          </p:cNvSpPr>
          <p:nvPr/>
        </p:nvSpPr>
        <p:spPr bwMode="auto">
          <a:xfrm>
            <a:off x="2971800" y="152400"/>
            <a:ext cx="2514600" cy="461963"/>
          </a:xfrm>
          <a:prstGeom prst="rect">
            <a:avLst/>
          </a:prstGeom>
          <a:noFill/>
          <a:ln w="9525">
            <a:noFill/>
            <a:miter lim="800000"/>
            <a:headEnd/>
            <a:tailEnd/>
          </a:ln>
        </p:spPr>
        <p:txBody>
          <a:bodyPr>
            <a:spAutoFit/>
          </a:bodyPr>
          <a:lstStyle/>
          <a:p>
            <a:r>
              <a:rPr lang="en-US" altLang="fr-FR" sz="2400" u="none" dirty="0">
                <a:solidFill>
                  <a:srgbClr val="0000FF"/>
                </a:solidFill>
                <a:latin typeface="Calibri" pitchFamily="34" charset="0"/>
                <a:cs typeface="Times New Roman" pitchFamily="18" charset="0"/>
              </a:rPr>
              <a:t>Major Outcomes</a:t>
            </a:r>
            <a:endParaRPr lang="fr-FR" altLang="fr-FR" sz="2400" dirty="0">
              <a:solidFill>
                <a:srgbClr val="0000FF"/>
              </a:solidFill>
              <a:latin typeface="Calibri" pitchFamily="34" charset="0"/>
              <a:cs typeface="Times New Roman" pitchFamily="18" charset="0"/>
            </a:endParaRPr>
          </a:p>
        </p:txBody>
      </p:sp>
      <p:sp>
        <p:nvSpPr>
          <p:cNvPr id="2" name="Slide Number Placeholder 1">
            <a:extLst>
              <a:ext uri="{FF2B5EF4-FFF2-40B4-BE49-F238E27FC236}">
                <a16:creationId xmlns:a16="http://schemas.microsoft.com/office/drawing/2014/main" xmlns="" id="{5C71B3DF-0182-426E-83AD-DACFD4E81B0A}"/>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4</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Rectangle 1"/>
          <p:cNvSpPr>
            <a:spLocks noChangeArrowheads="1"/>
          </p:cNvSpPr>
          <p:nvPr/>
        </p:nvSpPr>
        <p:spPr bwMode="auto">
          <a:xfrm>
            <a:off x="0" y="685800"/>
            <a:ext cx="9144000" cy="6352508"/>
          </a:xfrm>
          <a:prstGeom prst="rect">
            <a:avLst/>
          </a:prstGeom>
          <a:noFill/>
          <a:ln w="9525">
            <a:noFill/>
            <a:miter lim="800000"/>
            <a:headEnd/>
            <a:tailEnd/>
          </a:ln>
        </p:spPr>
        <p:txBody>
          <a:bodyPr>
            <a:spAutoFit/>
          </a:bodyPr>
          <a:lstStyle/>
          <a:p>
            <a:pPr algn="just"/>
            <a:r>
              <a:rPr lang="en-US" altLang="fr-FR" sz="2400" u="none" dirty="0">
                <a:solidFill>
                  <a:srgbClr val="0000FF"/>
                </a:solidFill>
                <a:latin typeface="Calibri" pitchFamily="34" charset="0"/>
              </a:rPr>
              <a:t>Enhanced capacity… to address economic, social and environmental regional and sub-regional development issues… in collaboration with the UMA…</a:t>
            </a:r>
          </a:p>
          <a:p>
            <a:pPr algn="just"/>
            <a:endParaRPr lang="en-US" altLang="fr-FR" sz="2400" u="none" dirty="0">
              <a:solidFill>
                <a:srgbClr val="0000FF"/>
              </a:solidFill>
              <a:latin typeface="Calibri" pitchFamily="34" charset="0"/>
            </a:endParaRPr>
          </a:p>
          <a:p>
            <a:pPr algn="just">
              <a:lnSpc>
                <a:spcPct val="130000"/>
              </a:lnSpc>
            </a:pPr>
            <a:r>
              <a:rPr lang="en-US" altLang="fr-FR" sz="2400" u="none" dirty="0">
                <a:latin typeface="Calibri" pitchFamily="34" charset="0"/>
              </a:rPr>
              <a:t>1. Bilateral dimension</a:t>
            </a:r>
          </a:p>
          <a:p>
            <a:pPr algn="just">
              <a:lnSpc>
                <a:spcPct val="130000"/>
              </a:lnSpc>
            </a:pPr>
            <a:endParaRPr lang="en-US" altLang="fr-FR" sz="2400" u="none" dirty="0">
              <a:latin typeface="Calibri" pitchFamily="34" charset="0"/>
            </a:endParaRPr>
          </a:p>
          <a:p>
            <a:pPr marL="800100" lvl="1" indent="-342900" algn="just">
              <a:lnSpc>
                <a:spcPct val="130000"/>
              </a:lnSpc>
              <a:buFont typeface="Wingdings" panose="05000000000000000000" pitchFamily="2" charset="2"/>
              <a:buChar char="§"/>
            </a:pPr>
            <a:r>
              <a:rPr lang="en-US" altLang="fr-FR" sz="2400" u="none" dirty="0">
                <a:latin typeface="Calibri" pitchFamily="34" charset="0"/>
              </a:rPr>
              <a:t>Meeting in December 2016, the General Secretariat of the UMA and the ECA:</a:t>
            </a:r>
          </a:p>
          <a:p>
            <a:pPr marL="1257300" lvl="2" indent="-342900" algn="just">
              <a:lnSpc>
                <a:spcPct val="130000"/>
              </a:lnSpc>
              <a:buFont typeface="Courier New" panose="02070309020205020404" pitchFamily="49" charset="0"/>
              <a:buChar char="o"/>
            </a:pPr>
            <a:r>
              <a:rPr lang="en-US" altLang="fr-FR" sz="2400" u="none" dirty="0">
                <a:latin typeface="Calibri" pitchFamily="34" charset="0"/>
              </a:rPr>
              <a:t>(</a:t>
            </a:r>
            <a:r>
              <a:rPr lang="en-US" altLang="fr-FR" sz="2400" u="none" dirty="0" err="1">
                <a:latin typeface="Calibri" pitchFamily="34" charset="0"/>
              </a:rPr>
              <a:t>i</a:t>
            </a:r>
            <a:r>
              <a:rPr lang="en-US" altLang="fr-FR" sz="2400" u="none" dirty="0">
                <a:latin typeface="Calibri" pitchFamily="34" charset="0"/>
              </a:rPr>
              <a:t>) evaluate initiatives and programs to support UMA as part of the multiannual program of cooperation</a:t>
            </a:r>
          </a:p>
          <a:p>
            <a:pPr marL="1257300" lvl="2" indent="-342900" algn="just">
              <a:lnSpc>
                <a:spcPct val="130000"/>
              </a:lnSpc>
              <a:buFont typeface="Courier New" panose="02070309020205020404" pitchFamily="49" charset="0"/>
              <a:buChar char="o"/>
            </a:pPr>
            <a:r>
              <a:rPr lang="en-US" altLang="fr-FR" sz="2400" u="none" dirty="0">
                <a:latin typeface="Calibri" pitchFamily="34" charset="0"/>
              </a:rPr>
              <a:t>(ii) update the medium-term priorities of the regional agenda in order to ensure consistency with the activities still to be completed</a:t>
            </a:r>
            <a:r>
              <a:rPr lang="en-US" altLang="fr-FR" sz="2400" u="none" dirty="0">
                <a:solidFill>
                  <a:schemeClr val="bg1"/>
                </a:solidFill>
                <a:latin typeface="Arial" charset="0"/>
              </a:rPr>
              <a:t>	</a:t>
            </a:r>
          </a:p>
          <a:p>
            <a:pPr marL="800100" lvl="1" indent="-342900"/>
            <a:endParaRPr lang="en-US" altLang="fr-FR" u="none" dirty="0">
              <a:solidFill>
                <a:schemeClr val="bg1"/>
              </a:solidFill>
            </a:endParaRPr>
          </a:p>
        </p:txBody>
      </p:sp>
      <p:sp>
        <p:nvSpPr>
          <p:cNvPr id="4" name="Rectangle 6"/>
          <p:cNvSpPr>
            <a:spLocks noChangeArrowheads="1"/>
          </p:cNvSpPr>
          <p:nvPr/>
        </p:nvSpPr>
        <p:spPr bwMode="auto">
          <a:xfrm>
            <a:off x="2971800" y="152400"/>
            <a:ext cx="2514600" cy="461963"/>
          </a:xfrm>
          <a:prstGeom prst="rect">
            <a:avLst/>
          </a:prstGeom>
          <a:noFill/>
          <a:ln w="9525">
            <a:noFill/>
            <a:miter lim="800000"/>
            <a:headEnd/>
            <a:tailEnd/>
          </a:ln>
        </p:spPr>
        <p:txBody>
          <a:bodyPr>
            <a:spAutoFit/>
          </a:bodyPr>
          <a:lstStyle/>
          <a:p>
            <a:r>
              <a:rPr lang="en-US" altLang="fr-FR" sz="2400" u="none" dirty="0">
                <a:solidFill>
                  <a:srgbClr val="0000FF"/>
                </a:solidFill>
                <a:latin typeface="Calibri" pitchFamily="34" charset="0"/>
                <a:cs typeface="Times New Roman" pitchFamily="18" charset="0"/>
              </a:rPr>
              <a:t>Major Outcomes</a:t>
            </a:r>
            <a:endParaRPr lang="fr-FR" altLang="fr-FR" sz="2400" dirty="0">
              <a:solidFill>
                <a:srgbClr val="0000FF"/>
              </a:solidFill>
              <a:latin typeface="Calibri" pitchFamily="34" charset="0"/>
              <a:cs typeface="Times New Roman" pitchFamily="18" charset="0"/>
            </a:endParaRPr>
          </a:p>
        </p:txBody>
      </p:sp>
      <p:sp>
        <p:nvSpPr>
          <p:cNvPr id="2" name="Slide Number Placeholder 1">
            <a:extLst>
              <a:ext uri="{FF2B5EF4-FFF2-40B4-BE49-F238E27FC236}">
                <a16:creationId xmlns:a16="http://schemas.microsoft.com/office/drawing/2014/main" xmlns="" id="{48F501FC-E600-4948-9778-F2F95E44CD08}"/>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5</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Rectangle 1"/>
          <p:cNvSpPr>
            <a:spLocks noChangeArrowheads="1"/>
          </p:cNvSpPr>
          <p:nvPr/>
        </p:nvSpPr>
        <p:spPr bwMode="auto">
          <a:xfrm>
            <a:off x="0" y="457200"/>
            <a:ext cx="9144000" cy="6370975"/>
          </a:xfrm>
          <a:prstGeom prst="rect">
            <a:avLst/>
          </a:prstGeom>
          <a:noFill/>
          <a:ln w="9525">
            <a:noFill/>
            <a:miter lim="800000"/>
            <a:headEnd/>
            <a:tailEnd/>
          </a:ln>
        </p:spPr>
        <p:txBody>
          <a:bodyPr>
            <a:spAutoFit/>
          </a:bodyPr>
          <a:lstStyle/>
          <a:p>
            <a:pPr algn="just"/>
            <a:r>
              <a:rPr lang="en-US" altLang="fr-FR" sz="2400" u="none" dirty="0">
                <a:solidFill>
                  <a:srgbClr val="0000FF"/>
                </a:solidFill>
                <a:latin typeface="Calibri" pitchFamily="34" charset="0"/>
              </a:rPr>
              <a:t>Enhanced capacity… to address economic, social and environmental regional and sub-regional development issues…</a:t>
            </a:r>
          </a:p>
          <a:p>
            <a:pPr algn="just"/>
            <a:endParaRPr lang="en-US" altLang="fr-FR" sz="1800" u="none" dirty="0">
              <a:solidFill>
                <a:srgbClr val="0000FF"/>
              </a:solidFill>
              <a:latin typeface="Calibri" pitchFamily="34" charset="0"/>
            </a:endParaRPr>
          </a:p>
          <a:p>
            <a:pPr algn="just"/>
            <a:r>
              <a:rPr lang="en-US" altLang="fr-FR" sz="2400" u="none" dirty="0">
                <a:latin typeface="Calibri" pitchFamily="34" charset="0"/>
              </a:rPr>
              <a:t>1. Bilateral dimension…</a:t>
            </a:r>
          </a:p>
          <a:p>
            <a:pPr algn="just"/>
            <a:endParaRPr lang="en-US" altLang="fr-FR" sz="1800" u="none" dirty="0">
              <a:latin typeface="Calibri" pitchFamily="34" charset="0"/>
            </a:endParaRPr>
          </a:p>
          <a:p>
            <a:pPr marL="914400" lvl="1" indent="-457200" algn="just">
              <a:buFont typeface="Wingdings" panose="05000000000000000000" pitchFamily="2" charset="2"/>
              <a:buChar char="§"/>
            </a:pPr>
            <a:r>
              <a:rPr lang="en-US" altLang="fr-FR" sz="2400" u="none" dirty="0">
                <a:latin typeface="Calibri" pitchFamily="34" charset="0"/>
              </a:rPr>
              <a:t>Capacity building of the General Secretariat and the institutional framework of AMU, significant progress :</a:t>
            </a:r>
          </a:p>
          <a:p>
            <a:pPr marL="1371600" lvl="2" indent="-457200" algn="just">
              <a:buFont typeface="Courier New" pitchFamily="49" charset="0"/>
              <a:buChar char="o"/>
            </a:pPr>
            <a:endParaRPr lang="fr-FR" altLang="fr-FR" sz="2400" u="none" dirty="0">
              <a:latin typeface="Calibri" pitchFamily="34" charset="0"/>
            </a:endParaRPr>
          </a:p>
          <a:p>
            <a:pPr marL="1371600" lvl="2" indent="-457200" algn="just">
              <a:buFont typeface="Courier New" pitchFamily="49" charset="0"/>
              <a:buChar char="o"/>
            </a:pPr>
            <a:r>
              <a:rPr lang="fr-FR" altLang="fr-FR" sz="2400" u="none" dirty="0">
                <a:latin typeface="Calibri" pitchFamily="34" charset="0"/>
              </a:rPr>
              <a:t>EGM on </a:t>
            </a:r>
            <a:r>
              <a:rPr lang="en-US" altLang="fr-FR" sz="2400" u="none" dirty="0">
                <a:latin typeface="Calibri" pitchFamily="34" charset="0"/>
              </a:rPr>
              <a:t>industrialization through trade in North Africa in the context of the Continental Free Trade Area (CFTA) and mega trade agreements</a:t>
            </a:r>
          </a:p>
          <a:p>
            <a:pPr marL="1371600" lvl="2" indent="-457200" algn="just">
              <a:buFont typeface="Courier New" pitchFamily="49" charset="0"/>
              <a:buChar char="o"/>
            </a:pPr>
            <a:endParaRPr lang="fr-FR" altLang="fr-FR" sz="2400" u="none" dirty="0">
              <a:latin typeface="Calibri" pitchFamily="34" charset="0"/>
            </a:endParaRPr>
          </a:p>
          <a:p>
            <a:pPr marL="1371600" lvl="2" indent="-457200" algn="just">
              <a:buFont typeface="Courier New" pitchFamily="49" charset="0"/>
              <a:buChar char="o"/>
            </a:pPr>
            <a:r>
              <a:rPr lang="en-US" altLang="fr-FR" sz="2400" u="none" dirty="0">
                <a:latin typeface="Calibri" pitchFamily="34" charset="0"/>
              </a:rPr>
              <a:t>Support for the Union of Maghreb Entrepreneurs (UME) for the organization of national and regional round tables on the challenges and opportunities related to climate change</a:t>
            </a:r>
          </a:p>
          <a:p>
            <a:pPr marL="1371600" lvl="2" indent="-457200" algn="just">
              <a:buFont typeface="Courier New" pitchFamily="49" charset="0"/>
              <a:buChar char="o"/>
            </a:pPr>
            <a:endParaRPr lang="en-US" altLang="fr-FR" sz="2400" u="none" dirty="0">
              <a:latin typeface="Calibri" pitchFamily="34" charset="0"/>
            </a:endParaRPr>
          </a:p>
          <a:p>
            <a:pPr marL="1371600" lvl="2" indent="-457200" algn="just">
              <a:buFont typeface="Courier New" pitchFamily="49" charset="0"/>
              <a:buChar char="o"/>
            </a:pPr>
            <a:r>
              <a:rPr lang="en-US" altLang="fr-FR" sz="2400" u="none" dirty="0">
                <a:latin typeface="Calibri" pitchFamily="34" charset="0"/>
              </a:rPr>
              <a:t>Preparation launched for the sub-regional report on SDGs</a:t>
            </a:r>
          </a:p>
        </p:txBody>
      </p:sp>
      <p:sp>
        <p:nvSpPr>
          <p:cNvPr id="4" name="Rectangle 6"/>
          <p:cNvSpPr>
            <a:spLocks noChangeArrowheads="1"/>
          </p:cNvSpPr>
          <p:nvPr/>
        </p:nvSpPr>
        <p:spPr bwMode="auto">
          <a:xfrm>
            <a:off x="2971800" y="-4763"/>
            <a:ext cx="2514600" cy="461963"/>
          </a:xfrm>
          <a:prstGeom prst="rect">
            <a:avLst/>
          </a:prstGeom>
          <a:noFill/>
          <a:ln w="9525">
            <a:noFill/>
            <a:miter lim="800000"/>
            <a:headEnd/>
            <a:tailEnd/>
          </a:ln>
        </p:spPr>
        <p:txBody>
          <a:bodyPr>
            <a:spAutoFit/>
          </a:bodyPr>
          <a:lstStyle/>
          <a:p>
            <a:r>
              <a:rPr lang="en-US" altLang="fr-FR" sz="2400" u="none" dirty="0">
                <a:solidFill>
                  <a:srgbClr val="0000FF"/>
                </a:solidFill>
                <a:latin typeface="Calibri" pitchFamily="34" charset="0"/>
                <a:cs typeface="Times New Roman" pitchFamily="18" charset="0"/>
              </a:rPr>
              <a:t>Major Outcomes</a:t>
            </a:r>
            <a:endParaRPr lang="fr-FR" altLang="fr-FR" sz="2400" dirty="0">
              <a:solidFill>
                <a:srgbClr val="0000FF"/>
              </a:solidFill>
              <a:latin typeface="Calibri" pitchFamily="34" charset="0"/>
              <a:cs typeface="Times New Roman" pitchFamily="18" charset="0"/>
            </a:endParaRPr>
          </a:p>
        </p:txBody>
      </p:sp>
      <p:sp>
        <p:nvSpPr>
          <p:cNvPr id="2" name="Slide Number Placeholder 1">
            <a:extLst>
              <a:ext uri="{FF2B5EF4-FFF2-40B4-BE49-F238E27FC236}">
                <a16:creationId xmlns:a16="http://schemas.microsoft.com/office/drawing/2014/main" xmlns="" id="{FBAD3FC2-E324-47D4-B301-7F9225D6FDCD}"/>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6</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Rectangle 1"/>
          <p:cNvSpPr>
            <a:spLocks noChangeArrowheads="1"/>
          </p:cNvSpPr>
          <p:nvPr/>
        </p:nvSpPr>
        <p:spPr bwMode="auto">
          <a:xfrm>
            <a:off x="0" y="609600"/>
            <a:ext cx="9144000" cy="6173998"/>
          </a:xfrm>
          <a:prstGeom prst="rect">
            <a:avLst/>
          </a:prstGeom>
          <a:noFill/>
          <a:ln w="9525">
            <a:noFill/>
            <a:miter lim="800000"/>
            <a:headEnd/>
            <a:tailEnd/>
          </a:ln>
        </p:spPr>
        <p:txBody>
          <a:bodyPr>
            <a:spAutoFit/>
          </a:bodyPr>
          <a:lstStyle/>
          <a:p>
            <a:pPr algn="just"/>
            <a:r>
              <a:rPr lang="en-US" altLang="fr-FR" sz="2400" u="none" dirty="0">
                <a:solidFill>
                  <a:srgbClr val="0000FF"/>
                </a:solidFill>
                <a:latin typeface="Calibri" pitchFamily="34" charset="0"/>
              </a:rPr>
              <a:t>Enhanced capacity… to address economic, social and environmental regional and sub-regional development issues…</a:t>
            </a:r>
            <a:endParaRPr lang="fr-FR" altLang="fr-FR" sz="2400" u="none" dirty="0">
              <a:solidFill>
                <a:srgbClr val="0000FF"/>
              </a:solidFill>
              <a:latin typeface="Calibri" pitchFamily="34" charset="0"/>
              <a:cs typeface="Arial" charset="0"/>
            </a:endParaRPr>
          </a:p>
          <a:p>
            <a:pPr marL="457200" indent="-457200" algn="just">
              <a:lnSpc>
                <a:spcPct val="130000"/>
              </a:lnSpc>
              <a:buFont typeface="+mj-lt"/>
              <a:buAutoNum type="arabicPeriod" startAt="2"/>
            </a:pPr>
            <a:r>
              <a:rPr lang="en-US" altLang="fr-FR" sz="2400" u="none" dirty="0">
                <a:latin typeface="Calibri" pitchFamily="34" charset="0"/>
              </a:rPr>
              <a:t>Multilateral dimension, North Africa SRCM </a:t>
            </a:r>
          </a:p>
          <a:p>
            <a:pPr lvl="1" algn="just"/>
            <a:r>
              <a:rPr lang="en-US" altLang="fr-FR" sz="2400" u="none" dirty="0">
                <a:latin typeface="Calibri" pitchFamily="34" charset="0"/>
              </a:rPr>
              <a:t>3</a:t>
            </a:r>
            <a:r>
              <a:rPr lang="en-US" altLang="fr-FR" sz="2400" u="none" baseline="30000" dirty="0">
                <a:latin typeface="Calibri" pitchFamily="34" charset="0"/>
              </a:rPr>
              <a:t>rd</a:t>
            </a:r>
            <a:r>
              <a:rPr lang="en-US" altLang="fr-FR" sz="2400" u="none" dirty="0">
                <a:latin typeface="Calibri" pitchFamily="34" charset="0"/>
              </a:rPr>
              <a:t> consultative meeting of the SRCM: framework for consultation, coordination and promotion of common or joint initiatives in support of regional </a:t>
            </a:r>
            <a:r>
              <a:rPr lang="en-US" altLang="fr-FR" sz="2400" u="none" dirty="0" err="1">
                <a:latin typeface="Calibri" pitchFamily="34" charset="0"/>
              </a:rPr>
              <a:t>programmes</a:t>
            </a:r>
            <a:r>
              <a:rPr lang="en-US" altLang="fr-FR" sz="2400" u="none" dirty="0">
                <a:latin typeface="Calibri" pitchFamily="34" charset="0"/>
              </a:rPr>
              <a:t> </a:t>
            </a:r>
          </a:p>
          <a:p>
            <a:pPr lvl="2"/>
            <a:endParaRPr lang="en-US" altLang="fr-FR" sz="1600" u="none" dirty="0">
              <a:latin typeface="Calibri" pitchFamily="34" charset="0"/>
            </a:endParaRPr>
          </a:p>
          <a:p>
            <a:pPr marL="800100" lvl="1" indent="-342900" algn="just">
              <a:buFont typeface="Wingdings" panose="05000000000000000000" pitchFamily="2" charset="2"/>
              <a:buChar char="§"/>
            </a:pPr>
            <a:r>
              <a:rPr lang="en-US" altLang="fr-FR" sz="2000" u="none" dirty="0">
                <a:latin typeface="Calibri" pitchFamily="34" charset="0"/>
              </a:rPr>
              <a:t>Formally adopted in June 2014 following years of consultations with a platform for cooperation</a:t>
            </a:r>
          </a:p>
          <a:p>
            <a:pPr lvl="1"/>
            <a:endParaRPr lang="en-US" altLang="fr-FR" sz="1600" u="none" dirty="0">
              <a:latin typeface="Calibri" pitchFamily="34" charset="0"/>
            </a:endParaRPr>
          </a:p>
          <a:p>
            <a:pPr marL="800100" lvl="1" indent="-342900" algn="just">
              <a:buFont typeface="Wingdings" panose="05000000000000000000" pitchFamily="2" charset="2"/>
              <a:buChar char="§"/>
            </a:pPr>
            <a:r>
              <a:rPr lang="en-US" altLang="fr-FR" sz="2000" u="none" dirty="0">
                <a:latin typeface="Calibri" pitchFamily="34" charset="0"/>
              </a:rPr>
              <a:t>Further strengthen and enhance the efficiency of partnerships towards greater integration in NA</a:t>
            </a:r>
          </a:p>
          <a:p>
            <a:pPr lvl="1"/>
            <a:endParaRPr lang="en-US" altLang="fr-FR" sz="1600" u="none" dirty="0">
              <a:latin typeface="Calibri" pitchFamily="34" charset="0"/>
            </a:endParaRPr>
          </a:p>
          <a:p>
            <a:pPr marL="800100" lvl="1" indent="-342900" algn="just">
              <a:buFont typeface="Wingdings" panose="05000000000000000000" pitchFamily="2" charset="2"/>
              <a:buChar char="§"/>
            </a:pPr>
            <a:r>
              <a:rPr lang="en-US" altLang="fr-FR" sz="2000" u="none" dirty="0">
                <a:latin typeface="Calibri" pitchFamily="34" charset="0"/>
              </a:rPr>
              <a:t>Serve as a medium-term programming tool for the coordination and promotion of synergies among assistance actions </a:t>
            </a:r>
          </a:p>
          <a:p>
            <a:pPr lvl="1" algn="just"/>
            <a:endParaRPr lang="en-US" altLang="fr-FR" sz="1200" u="none" dirty="0">
              <a:latin typeface="Calibri" pitchFamily="34" charset="0"/>
            </a:endParaRPr>
          </a:p>
          <a:p>
            <a:pPr lvl="1" algn="just"/>
            <a:r>
              <a:rPr lang="en-US" altLang="fr-FR" sz="2000" u="none" dirty="0">
                <a:solidFill>
                  <a:srgbClr val="0000FF"/>
                </a:solidFill>
                <a:latin typeface="Calibri" pitchFamily="34" charset="0"/>
              </a:rPr>
              <a:t>SRCM Governance mechanism include: </a:t>
            </a:r>
            <a:r>
              <a:rPr lang="en-US" altLang="fr-FR" sz="2000" u="none" dirty="0">
                <a:latin typeface="Calibri" pitchFamily="34" charset="0"/>
              </a:rPr>
              <a:t>Annual meeting, Joint coordinators for each of the 7 thematic groups, A network of focal points, Ad hoc liaison unit with secretariat functions </a:t>
            </a:r>
            <a:endParaRPr lang="en-US" altLang="fr-FR" sz="2800" u="none" dirty="0"/>
          </a:p>
        </p:txBody>
      </p:sp>
      <p:sp>
        <p:nvSpPr>
          <p:cNvPr id="4" name="Rectangle 6"/>
          <p:cNvSpPr>
            <a:spLocks noChangeArrowheads="1"/>
          </p:cNvSpPr>
          <p:nvPr/>
        </p:nvSpPr>
        <p:spPr bwMode="auto">
          <a:xfrm>
            <a:off x="2971800" y="-4763"/>
            <a:ext cx="2514600" cy="461963"/>
          </a:xfrm>
          <a:prstGeom prst="rect">
            <a:avLst/>
          </a:prstGeom>
          <a:noFill/>
          <a:ln w="9525">
            <a:noFill/>
            <a:miter lim="800000"/>
            <a:headEnd/>
            <a:tailEnd/>
          </a:ln>
        </p:spPr>
        <p:txBody>
          <a:bodyPr>
            <a:spAutoFit/>
          </a:bodyPr>
          <a:lstStyle/>
          <a:p>
            <a:r>
              <a:rPr lang="en-US" altLang="fr-FR" sz="2400" u="none" dirty="0">
                <a:solidFill>
                  <a:srgbClr val="0000FF"/>
                </a:solidFill>
                <a:latin typeface="Calibri" pitchFamily="34" charset="0"/>
                <a:cs typeface="Times New Roman" pitchFamily="18" charset="0"/>
              </a:rPr>
              <a:t>Major Outcomes</a:t>
            </a:r>
            <a:endParaRPr lang="fr-FR" altLang="fr-FR" sz="2400" dirty="0">
              <a:solidFill>
                <a:srgbClr val="0000FF"/>
              </a:solidFill>
              <a:latin typeface="Calibri" pitchFamily="34" charset="0"/>
              <a:cs typeface="Times New Roman" pitchFamily="18" charset="0"/>
            </a:endParaRPr>
          </a:p>
        </p:txBody>
      </p:sp>
      <p:sp>
        <p:nvSpPr>
          <p:cNvPr id="2" name="Slide Number Placeholder 1">
            <a:extLst>
              <a:ext uri="{FF2B5EF4-FFF2-40B4-BE49-F238E27FC236}">
                <a16:creationId xmlns:a16="http://schemas.microsoft.com/office/drawing/2014/main" xmlns="" id="{FD164F0E-0993-4858-80AF-66760F412BB6}"/>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7</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0" y="447271"/>
            <a:ext cx="91440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000" u="sng">
                <a:solidFill>
                  <a:schemeClr val="tx1"/>
                </a:solidFill>
                <a:latin typeface="Times New Roman" pitchFamily="18" charset="0"/>
                <a:ea typeface="MS PGothic" pitchFamily="34" charset="-128"/>
              </a:defRPr>
            </a:lvl1pPr>
            <a:lvl2pPr>
              <a:defRPr sz="3000" u="sng">
                <a:solidFill>
                  <a:schemeClr val="tx1"/>
                </a:solidFill>
                <a:latin typeface="Times New Roman" pitchFamily="18" charset="0"/>
                <a:ea typeface="MS PGothic" pitchFamily="34" charset="-128"/>
              </a:defRPr>
            </a:lvl2pPr>
            <a:lvl3pPr>
              <a:defRPr sz="3000" u="sng">
                <a:solidFill>
                  <a:schemeClr val="tx1"/>
                </a:solidFill>
                <a:latin typeface="Times New Roman" pitchFamily="18" charset="0"/>
                <a:ea typeface="MS PGothic" pitchFamily="34" charset="-128"/>
              </a:defRPr>
            </a:lvl3pPr>
            <a:lvl4pPr marL="1600200" indent="-228600">
              <a:defRPr sz="3000" u="sng">
                <a:solidFill>
                  <a:schemeClr val="tx1"/>
                </a:solidFill>
                <a:latin typeface="Times New Roman" pitchFamily="18" charset="0"/>
                <a:ea typeface="MS PGothic" pitchFamily="34" charset="-128"/>
              </a:defRPr>
            </a:lvl4pPr>
            <a:lvl5pPr marL="2057400" indent="-228600">
              <a:defRPr sz="3000" u="sng">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9pPr>
          </a:lstStyle>
          <a:p>
            <a:pPr marL="457200" indent="-457200">
              <a:buFont typeface="+mj-lt"/>
              <a:buAutoNum type="arabicPeriod"/>
              <a:defRPr/>
            </a:pPr>
            <a:r>
              <a:rPr lang="en-US" altLang="fr-FR" sz="2400" u="none" dirty="0">
                <a:latin typeface="Calibri" panose="020F0502020204030204" pitchFamily="34" charset="0"/>
              </a:rPr>
              <a:t>Support to the implementation of the PARS-LCD in the Maghreb and the LPI initiative (December 2016): </a:t>
            </a:r>
          </a:p>
          <a:p>
            <a:pPr marL="457200" indent="-457200">
              <a:buFont typeface="+mj-lt"/>
              <a:buAutoNum type="arabicPeriod"/>
              <a:defRPr/>
            </a:pPr>
            <a:endParaRPr lang="en-US" altLang="fr-FR" sz="2400" u="none" dirty="0">
              <a:latin typeface="Calibri" panose="020F0502020204030204" pitchFamily="34" charset="0"/>
            </a:endParaRPr>
          </a:p>
          <a:p>
            <a:pPr marL="457200" indent="-457200">
              <a:buFont typeface="+mj-lt"/>
              <a:buAutoNum type="arabicPeriod"/>
              <a:defRPr/>
            </a:pPr>
            <a:r>
              <a:rPr lang="en-US" altLang="fr-FR" sz="2400" u="none" dirty="0">
                <a:latin typeface="Calibri" panose="020F0502020204030204" pitchFamily="34" charset="0"/>
              </a:rPr>
              <a:t>Support to the Algerian Business Leaders' Forum for conducting a study aimed at identifying favorable conditions for the diversification of Algerian exports to Africa</a:t>
            </a:r>
          </a:p>
          <a:p>
            <a:pPr marL="457200" indent="-457200">
              <a:buFont typeface="+mj-lt"/>
              <a:buAutoNum type="arabicPeriod"/>
              <a:defRPr/>
            </a:pPr>
            <a:endParaRPr lang="en-US" altLang="fr-FR" sz="2400" u="none" dirty="0">
              <a:latin typeface="Calibri" panose="020F0502020204030204" pitchFamily="34" charset="0"/>
            </a:endParaRPr>
          </a:p>
          <a:p>
            <a:pPr marL="457200" indent="-457200">
              <a:buFont typeface="+mj-lt"/>
              <a:buAutoNum type="arabicPeriod"/>
              <a:defRPr/>
            </a:pPr>
            <a:r>
              <a:rPr lang="fr-FR" altLang="fr-FR" sz="2400" u="none" dirty="0">
                <a:latin typeface="Calibri" panose="020F0502020204030204" pitchFamily="34" charset="0"/>
              </a:rPr>
              <a:t>ERA 2017 </a:t>
            </a:r>
            <a:r>
              <a:rPr lang="en-US" altLang="fr-FR" sz="2400" u="none" dirty="0">
                <a:latin typeface="Calibri" panose="020F0502020204030204" pitchFamily="34" charset="0"/>
              </a:rPr>
              <a:t>on "Urbanization and Industrialization“: the office contributed through 2 national case studies  (Morocco: automotive sector,  Sudan: cement sector)</a:t>
            </a:r>
          </a:p>
          <a:p>
            <a:pPr marL="457200" indent="-457200">
              <a:buFont typeface="+mj-lt"/>
              <a:buAutoNum type="arabicPeriod"/>
              <a:defRPr/>
            </a:pPr>
            <a:r>
              <a:rPr lang="en-US" altLang="fr-FR" sz="2400" u="none" dirty="0">
                <a:latin typeface="Calibri" panose="020F0502020204030204" pitchFamily="34" charset="0"/>
              </a:rPr>
              <a:t>Implementation in Morocco of a new DA project on urbanization,</a:t>
            </a:r>
          </a:p>
          <a:p>
            <a:pPr marL="457200" indent="-457200">
              <a:buFont typeface="+mj-lt"/>
              <a:buAutoNum type="arabicPeriod"/>
              <a:defRPr/>
            </a:pPr>
            <a:endParaRPr lang="en-US" altLang="fr-FR" sz="2400" u="none" dirty="0">
              <a:latin typeface="Calibri" panose="020F0502020204030204" pitchFamily="34" charset="0"/>
            </a:endParaRPr>
          </a:p>
          <a:p>
            <a:pPr marL="457200" indent="-457200">
              <a:buFont typeface="+mj-lt"/>
              <a:buAutoNum type="arabicPeriod"/>
              <a:defRPr/>
            </a:pPr>
            <a:r>
              <a:rPr lang="en-US" altLang="fr-FR" sz="2400" u="none" dirty="0">
                <a:latin typeface="Calibri" panose="020F0502020204030204" pitchFamily="34" charset="0"/>
              </a:rPr>
              <a:t>ECA initiated a DA project with Egypt to build the capacity of national institutions in charge of planning and statistics</a:t>
            </a:r>
          </a:p>
        </p:txBody>
      </p:sp>
      <p:sp>
        <p:nvSpPr>
          <p:cNvPr id="4" name="Rectangle 6"/>
          <p:cNvSpPr>
            <a:spLocks noChangeArrowheads="1"/>
          </p:cNvSpPr>
          <p:nvPr/>
        </p:nvSpPr>
        <p:spPr bwMode="auto">
          <a:xfrm>
            <a:off x="2133600" y="0"/>
            <a:ext cx="4102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defRPr>
            </a:lvl1pPr>
            <a:lvl2pPr marL="742950" indent="-285750">
              <a:defRPr sz="3000" u="sng">
                <a:solidFill>
                  <a:schemeClr val="tx1"/>
                </a:solidFill>
                <a:latin typeface="Times New Roman" pitchFamily="18" charset="0"/>
              </a:defRPr>
            </a:lvl2pPr>
            <a:lvl3pPr marL="1143000" indent="-228600">
              <a:defRPr sz="3000" u="sng">
                <a:solidFill>
                  <a:schemeClr val="tx1"/>
                </a:solidFill>
                <a:latin typeface="Times New Roman" pitchFamily="18" charset="0"/>
              </a:defRPr>
            </a:lvl3pPr>
            <a:lvl4pPr marL="1600200" indent="-228600">
              <a:defRPr sz="3000" u="sng">
                <a:solidFill>
                  <a:schemeClr val="tx1"/>
                </a:solidFill>
                <a:latin typeface="Times New Roman" pitchFamily="18" charset="0"/>
              </a:defRPr>
            </a:lvl4pPr>
            <a:lvl5pPr marL="2057400" indent="-228600">
              <a:defRPr sz="3000" u="sng">
                <a:solidFill>
                  <a:schemeClr val="tx1"/>
                </a:solidFill>
                <a:latin typeface="Times New Roman" pitchFamily="18" charset="0"/>
              </a:defRPr>
            </a:lvl5pPr>
            <a:lvl6pPr marL="2514600" indent="-228600" eaLnBrk="0" fontAlgn="base" hangingPunct="0">
              <a:spcBef>
                <a:spcPct val="0"/>
              </a:spcBef>
              <a:spcAft>
                <a:spcPct val="0"/>
              </a:spcAft>
              <a:defRPr sz="3000" u="sng">
                <a:solidFill>
                  <a:schemeClr val="tx1"/>
                </a:solidFill>
                <a:latin typeface="Times New Roman" pitchFamily="18" charset="0"/>
              </a:defRPr>
            </a:lvl6pPr>
            <a:lvl7pPr marL="2971800" indent="-228600" eaLnBrk="0" fontAlgn="base" hangingPunct="0">
              <a:spcBef>
                <a:spcPct val="0"/>
              </a:spcBef>
              <a:spcAft>
                <a:spcPct val="0"/>
              </a:spcAft>
              <a:defRPr sz="3000" u="sng">
                <a:solidFill>
                  <a:schemeClr val="tx1"/>
                </a:solidFill>
                <a:latin typeface="Times New Roman" pitchFamily="18" charset="0"/>
              </a:defRPr>
            </a:lvl7pPr>
            <a:lvl8pPr marL="3429000" indent="-228600" eaLnBrk="0" fontAlgn="base" hangingPunct="0">
              <a:spcBef>
                <a:spcPct val="0"/>
              </a:spcBef>
              <a:spcAft>
                <a:spcPct val="0"/>
              </a:spcAft>
              <a:defRPr sz="3000" u="sng">
                <a:solidFill>
                  <a:schemeClr val="tx1"/>
                </a:solidFill>
                <a:latin typeface="Times New Roman" pitchFamily="18" charset="0"/>
              </a:defRPr>
            </a:lvl8pPr>
            <a:lvl9pPr marL="3886200" indent="-228600" eaLnBrk="0" fontAlgn="base" hangingPunct="0">
              <a:spcBef>
                <a:spcPct val="0"/>
              </a:spcBef>
              <a:spcAft>
                <a:spcPct val="0"/>
              </a:spcAft>
              <a:defRPr sz="3000" u="sng">
                <a:solidFill>
                  <a:schemeClr val="tx1"/>
                </a:solidFill>
                <a:latin typeface="Times New Roman" pitchFamily="18" charset="0"/>
              </a:defRPr>
            </a:lvl9pPr>
          </a:lstStyle>
          <a:p>
            <a:pPr algn="r">
              <a:defRPr/>
            </a:pPr>
            <a:r>
              <a:rPr lang="en-US" altLang="fr-FR" sz="2400" u="none" dirty="0">
                <a:solidFill>
                  <a:srgbClr val="0000FF"/>
                </a:solidFill>
                <a:latin typeface="Calibri" panose="020F0502020204030204" pitchFamily="34" charset="0"/>
                <a:ea typeface="+mn-ea"/>
              </a:rPr>
              <a:t>Focus on technical assistance</a:t>
            </a:r>
            <a:r>
              <a:rPr lang="en-US" altLang="fr-FR" sz="2200" u="none" dirty="0">
                <a:solidFill>
                  <a:srgbClr val="0000FF"/>
                </a:solidFill>
                <a:latin typeface="+mj-lt"/>
                <a:ea typeface="+mn-ea"/>
              </a:rPr>
              <a:t>…</a:t>
            </a:r>
          </a:p>
        </p:txBody>
      </p:sp>
      <p:sp>
        <p:nvSpPr>
          <p:cNvPr id="2" name="Slide Number Placeholder 1">
            <a:extLst>
              <a:ext uri="{FF2B5EF4-FFF2-40B4-BE49-F238E27FC236}">
                <a16:creationId xmlns:a16="http://schemas.microsoft.com/office/drawing/2014/main" xmlns="" id="{9761D206-E254-4CB5-AA5C-5E3F422E96CA}"/>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418140392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6"/>
          <p:cNvSpPr>
            <a:spLocks noChangeArrowheads="1"/>
          </p:cNvSpPr>
          <p:nvPr/>
        </p:nvSpPr>
        <p:spPr bwMode="auto">
          <a:xfrm>
            <a:off x="2590800" y="-66675"/>
            <a:ext cx="3416300" cy="523875"/>
          </a:xfrm>
          <a:prstGeom prst="rect">
            <a:avLst/>
          </a:prstGeom>
          <a:noFill/>
          <a:ln w="9525">
            <a:noFill/>
            <a:miter lim="800000"/>
            <a:headEnd/>
            <a:tailEnd/>
          </a:ln>
        </p:spPr>
        <p:txBody>
          <a:bodyPr wrap="square">
            <a:spAutoFit/>
          </a:bodyPr>
          <a:lstStyle/>
          <a:p>
            <a:pPr algn="r"/>
            <a:r>
              <a:rPr lang="en-US" altLang="fr-FR" sz="2800" u="none" dirty="0">
                <a:solidFill>
                  <a:srgbClr val="0000FF"/>
                </a:solidFill>
                <a:latin typeface="Calibri" pitchFamily="34" charset="0"/>
              </a:rPr>
              <a:t>Strategic Partnership</a:t>
            </a:r>
          </a:p>
        </p:txBody>
      </p:sp>
      <p:sp>
        <p:nvSpPr>
          <p:cNvPr id="19459" name="Rectangle 3"/>
          <p:cNvSpPr>
            <a:spLocks noChangeArrowheads="1"/>
          </p:cNvSpPr>
          <p:nvPr/>
        </p:nvSpPr>
        <p:spPr bwMode="auto">
          <a:xfrm>
            <a:off x="0" y="363170"/>
            <a:ext cx="9144000" cy="657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000" u="sng">
                <a:solidFill>
                  <a:schemeClr val="tx1"/>
                </a:solidFill>
                <a:latin typeface="Times New Roman" pitchFamily="18" charset="0"/>
                <a:ea typeface="MS PGothic" pitchFamily="34" charset="-128"/>
              </a:defRPr>
            </a:lvl1pPr>
            <a:lvl2pPr marL="742950" indent="-285750">
              <a:defRPr sz="3000" u="sng">
                <a:solidFill>
                  <a:schemeClr val="tx1"/>
                </a:solidFill>
                <a:latin typeface="Times New Roman" pitchFamily="18" charset="0"/>
                <a:ea typeface="MS PGothic" pitchFamily="34" charset="-128"/>
              </a:defRPr>
            </a:lvl2pPr>
            <a:lvl3pPr marL="1143000" indent="-228600">
              <a:defRPr sz="3000" u="sng">
                <a:solidFill>
                  <a:schemeClr val="tx1"/>
                </a:solidFill>
                <a:latin typeface="Times New Roman" pitchFamily="18" charset="0"/>
                <a:ea typeface="MS PGothic" pitchFamily="34" charset="-128"/>
              </a:defRPr>
            </a:lvl3pPr>
            <a:lvl4pPr marL="1600200" indent="-228600">
              <a:defRPr sz="3000" u="sng">
                <a:solidFill>
                  <a:schemeClr val="tx1"/>
                </a:solidFill>
                <a:latin typeface="Times New Roman" pitchFamily="18" charset="0"/>
                <a:ea typeface="MS PGothic" pitchFamily="34" charset="-128"/>
              </a:defRPr>
            </a:lvl4pPr>
            <a:lvl5pPr marL="2057400" indent="-228600">
              <a:defRPr sz="3000" u="sng">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3000" u="sng">
                <a:solidFill>
                  <a:schemeClr val="tx1"/>
                </a:solidFill>
                <a:latin typeface="Times New Roman" pitchFamily="18" charset="0"/>
                <a:ea typeface="MS PGothic" pitchFamily="34" charset="-128"/>
              </a:defRPr>
            </a:lvl9pPr>
          </a:lstStyle>
          <a:p>
            <a:pPr marL="342900" indent="-342900">
              <a:spcAft>
                <a:spcPts val="600"/>
              </a:spcAft>
              <a:buFont typeface="Wingdings" panose="05000000000000000000" pitchFamily="2" charset="2"/>
              <a:buChar char="§"/>
              <a:defRPr/>
            </a:pPr>
            <a:r>
              <a:rPr lang="en-US" altLang="fr-FR" sz="2300" u="none" dirty="0">
                <a:latin typeface="Calibri" panose="020F0502020204030204" pitchFamily="34" charset="0"/>
              </a:rPr>
              <a:t>Economic and Social Commission for Western Asia</a:t>
            </a:r>
          </a:p>
          <a:p>
            <a:pPr marL="971550" lvl="1" indent="-457200">
              <a:spcAft>
                <a:spcPts val="600"/>
              </a:spcAft>
              <a:buFont typeface="+mj-lt"/>
              <a:buAutoNum type="arabicPeriod"/>
              <a:defRPr/>
            </a:pPr>
            <a:r>
              <a:rPr lang="en-US" altLang="fr-FR" sz="2000" u="none" dirty="0">
                <a:latin typeface="Calibri" panose="020F0502020204030204" pitchFamily="34" charset="0"/>
              </a:rPr>
              <a:t>Study on "Customs tariffs reform in the context of South-South trade integration: the Tunisian experience with its Arab and African partners“</a:t>
            </a:r>
          </a:p>
          <a:p>
            <a:pPr marL="971550" lvl="1" indent="-457200">
              <a:spcAft>
                <a:spcPts val="600"/>
              </a:spcAft>
              <a:buFont typeface="+mj-lt"/>
              <a:buAutoNum type="arabicPeriod"/>
              <a:defRPr/>
            </a:pPr>
            <a:r>
              <a:rPr lang="en-US" altLang="fr-FR" sz="2000" u="none" dirty="0">
                <a:latin typeface="Calibri" panose="020F0502020204030204" pitchFamily="34" charset="0"/>
              </a:rPr>
              <a:t>Participation to the Arab Sustainable Development Week hosted by the Arab League in Cairo (Egypt)</a:t>
            </a:r>
          </a:p>
          <a:p>
            <a:pPr marL="342900" indent="-342900">
              <a:spcAft>
                <a:spcPts val="600"/>
              </a:spcAft>
              <a:buFont typeface="Wingdings" panose="05000000000000000000" pitchFamily="2" charset="2"/>
              <a:buChar char="§"/>
              <a:defRPr/>
            </a:pPr>
            <a:r>
              <a:rPr lang="en-US" altLang="fr-FR" sz="2300" u="none" dirty="0">
                <a:latin typeface="Calibri" panose="020F0502020204030204" pitchFamily="34" charset="0"/>
              </a:rPr>
              <a:t>Partnerships / MoUs with Academia and Research Centers:</a:t>
            </a:r>
          </a:p>
          <a:p>
            <a:pPr marL="971550" lvl="1" indent="-457200">
              <a:spcAft>
                <a:spcPts val="600"/>
              </a:spcAft>
              <a:buFont typeface="+mj-lt"/>
              <a:buAutoNum type="arabicPeriod"/>
              <a:defRPr/>
            </a:pPr>
            <a:r>
              <a:rPr lang="en-US" altLang="fr-FR" sz="2000" u="none" dirty="0">
                <a:latin typeface="Calibri" panose="020F0502020204030204" pitchFamily="34" charset="0"/>
              </a:rPr>
              <a:t>Collaboration project with the OECD on structural transformation in three countries (Egypt, Morocco and Tunisia)</a:t>
            </a:r>
          </a:p>
          <a:p>
            <a:pPr marL="971550" lvl="1" indent="-457200">
              <a:spcAft>
                <a:spcPts val="600"/>
              </a:spcAft>
              <a:buFont typeface="+mj-lt"/>
              <a:buAutoNum type="arabicPeriod"/>
              <a:defRPr/>
            </a:pPr>
            <a:r>
              <a:rPr lang="en-US" altLang="fr-FR" sz="2000" u="none" dirty="0">
                <a:latin typeface="Calibri" panose="020F0502020204030204" pitchFamily="34" charset="0"/>
              </a:rPr>
              <a:t>Collaboration project with </a:t>
            </a:r>
            <a:r>
              <a:rPr lang="en-US" altLang="fr-FR" sz="2000" u="none" dirty="0" err="1">
                <a:latin typeface="Calibri" panose="020F0502020204030204" pitchFamily="34" charset="0"/>
              </a:rPr>
              <a:t>Institut</a:t>
            </a:r>
            <a:r>
              <a:rPr lang="en-US" altLang="fr-FR" sz="2000" u="none" dirty="0">
                <a:latin typeface="Calibri" panose="020F0502020204030204" pitchFamily="34" charset="0"/>
              </a:rPr>
              <a:t> </a:t>
            </a:r>
            <a:r>
              <a:rPr lang="en-US" altLang="fr-FR" sz="2000" u="none" dirty="0" err="1">
                <a:latin typeface="Calibri" panose="020F0502020204030204" pitchFamily="34" charset="0"/>
              </a:rPr>
              <a:t>d’études</a:t>
            </a:r>
            <a:r>
              <a:rPr lang="en-US" altLang="fr-FR" sz="2000" u="none" dirty="0">
                <a:latin typeface="Calibri" panose="020F0502020204030204" pitchFamily="34" charset="0"/>
              </a:rPr>
              <a:t> </a:t>
            </a:r>
            <a:r>
              <a:rPr lang="en-US" altLang="fr-FR" sz="2000" u="none" dirty="0" err="1">
                <a:latin typeface="Calibri" panose="020F0502020204030204" pitchFamily="34" charset="0"/>
              </a:rPr>
              <a:t>avancées</a:t>
            </a:r>
            <a:r>
              <a:rPr lang="en-US" altLang="fr-FR" sz="2000" u="none" dirty="0">
                <a:latin typeface="Calibri" panose="020F0502020204030204" pitchFamily="34" charset="0"/>
              </a:rPr>
              <a:t> </a:t>
            </a:r>
            <a:r>
              <a:rPr lang="en-US" altLang="fr-FR" sz="2000" u="none" dirty="0" err="1">
                <a:latin typeface="Calibri" panose="020F0502020204030204" pitchFamily="34" charset="0"/>
              </a:rPr>
              <a:t>d’Aix</a:t>
            </a:r>
            <a:r>
              <a:rPr lang="en-US" altLang="fr-FR" sz="2000" u="none" dirty="0">
                <a:latin typeface="Calibri" panose="020F0502020204030204" pitchFamily="34" charset="0"/>
              </a:rPr>
              <a:t>-Marseille (IMERA) of the University of Aix-Marseille and the Aix-Marseille School of Economics (France) on "Governance, political transition and structural transformation in North Africa" </a:t>
            </a:r>
          </a:p>
          <a:p>
            <a:pPr marL="971550" lvl="1" indent="-457200">
              <a:spcAft>
                <a:spcPts val="600"/>
              </a:spcAft>
              <a:buFont typeface="+mj-lt"/>
              <a:buAutoNum type="arabicPeriod"/>
              <a:defRPr/>
            </a:pPr>
            <a:r>
              <a:rPr lang="en-US" altLang="fr-FR" sz="2000" u="none" dirty="0">
                <a:latin typeface="Calibri" panose="020F0502020204030204" pitchFamily="34" charset="0"/>
              </a:rPr>
              <a:t>Partnership agreement with the economics laboratory of the University of Orléans (France) to mobilize visiting researchers and stimulate applied research in development economics in the Office</a:t>
            </a:r>
          </a:p>
          <a:p>
            <a:pPr marL="971550" lvl="1" indent="-457200">
              <a:spcAft>
                <a:spcPts val="600"/>
              </a:spcAft>
              <a:buFont typeface="+mj-lt"/>
              <a:buAutoNum type="arabicPeriod"/>
              <a:defRPr/>
            </a:pPr>
            <a:r>
              <a:rPr lang="fr-FR" altLang="fr-FR" sz="2000" u="none" dirty="0">
                <a:latin typeface="Calibri" panose="020F0502020204030204" pitchFamily="34" charset="0"/>
              </a:rPr>
              <a:t>New </a:t>
            </a:r>
            <a:r>
              <a:rPr lang="en-US" altLang="fr-FR" sz="2000" u="none" dirty="0">
                <a:latin typeface="Calibri" panose="020F0502020204030204" pitchFamily="34" charset="0"/>
              </a:rPr>
              <a:t>agreements on hosting visiting students and researchers signed with universities and research centers [Senghor University in Alexandria (Egypt), Mohammed V University in Rabat and Cadi </a:t>
            </a:r>
            <a:r>
              <a:rPr lang="en-US" altLang="fr-FR" sz="2000" u="none" dirty="0" err="1">
                <a:latin typeface="Calibri" panose="020F0502020204030204" pitchFamily="34" charset="0"/>
              </a:rPr>
              <a:t>Ayyad</a:t>
            </a:r>
            <a:r>
              <a:rPr lang="en-US" altLang="fr-FR" sz="2000" u="none" dirty="0">
                <a:latin typeface="Calibri" panose="020F0502020204030204" pitchFamily="34" charset="0"/>
              </a:rPr>
              <a:t> University in Marrakech (Morocco)]</a:t>
            </a:r>
          </a:p>
        </p:txBody>
      </p:sp>
      <p:sp>
        <p:nvSpPr>
          <p:cNvPr id="2" name="Slide Number Placeholder 1">
            <a:extLst>
              <a:ext uri="{FF2B5EF4-FFF2-40B4-BE49-F238E27FC236}">
                <a16:creationId xmlns:a16="http://schemas.microsoft.com/office/drawing/2014/main" xmlns="" id="{1546094F-A0E9-4752-B0A0-17ECAB686C3F}"/>
              </a:ext>
            </a:extLst>
          </p:cNvPr>
          <p:cNvSpPr>
            <a:spLocks noGrp="1"/>
          </p:cNvSpPr>
          <p:nvPr>
            <p:ph type="sldNum" sz="quarter" idx="12"/>
          </p:nvPr>
        </p:nvSpPr>
        <p:spPr/>
        <p:txBody>
          <a:bodyPr/>
          <a:lstStyle/>
          <a:p>
            <a:fld id="{B3986D8E-D4A7-4CF9-B74B-A47BC7C37E57}" type="slidenum">
              <a:rPr lang="en-US" smtClean="0">
                <a:solidFill>
                  <a:prstClr val="black">
                    <a:tint val="75000"/>
                  </a:prstClr>
                </a:solidFill>
              </a:rPr>
              <a:pPr/>
              <a:t>9</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transition/>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
      <a:dk1>
        <a:srgbClr val="000000"/>
      </a:dk1>
      <a:lt1>
        <a:srgbClr val="FFFFFF"/>
      </a:lt1>
      <a:dk2>
        <a:srgbClr val="A7A7A7"/>
      </a:dk2>
      <a:lt2>
        <a:srgbClr val="535353"/>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FF00FF"/>
      </a:folHlink>
    </a:clrScheme>
    <a:fontScheme name="Office Theme">
      <a:majorFont>
        <a:latin typeface="Lucida Sans"/>
        <a:ea typeface="Lucida Sans"/>
        <a:cs typeface="Lucida Sans"/>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chemeClr val="accent1"/>
          </a:solidFill>
          <a:prstDash val="solid"/>
          <a:round/>
          <a:headEnd type="none" w="med" len="med"/>
          <a:tailEnd type="none" w="med" len="med"/>
        </a:ln>
        <a:effectLst>
          <a:outerShdw dist="23000" dir="5400000" algn="ctr" rotWithShape="0">
            <a:srgbClr val="000000">
              <a:alpha val="34999"/>
            </a:srgbClr>
          </a:outerShdw>
        </a:effectLst>
      </a:spPr>
      <a:bodyPr vert="horz" wrap="square" lIns="45720" tIns="45720" rIns="45720" bIns="45720" numCol="1" anchor="ctr"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Calibri" pitchFamily="34" charset="0"/>
            <a:ea typeface="Calibri" pitchFamily="34" charset="0"/>
            <a:cs typeface="Calibri" pitchFamily="34" charset="0"/>
            <a:sym typeface="Calibri" pitchFamily="34" charset="0"/>
          </a:defRPr>
        </a:defPPr>
      </a:lstStyle>
    </a:spDef>
    <a:lnDef>
      <a:spPr bwMode="auto">
        <a:xfrm>
          <a:off x="0" y="0"/>
          <a:ext cx="1" cy="1"/>
        </a:xfrm>
        <a:custGeom>
          <a:avLst/>
          <a:gdLst/>
          <a:ahLst/>
          <a:cxnLst/>
          <a:rect l="0" t="0" r="0" b="0"/>
          <a:pathLst/>
        </a:custGeom>
        <a:solidFill>
          <a:srgbClr val="FFFFFF"/>
        </a:solidFill>
        <a:ln w="25400" cap="flat" cmpd="sng" algn="ctr">
          <a:solidFill>
            <a:schemeClr val="accent1"/>
          </a:solidFill>
          <a:prstDash val="solid"/>
          <a:round/>
          <a:headEnd type="none" w="med" len="med"/>
          <a:tailEnd type="none" w="med" len="med"/>
        </a:ln>
        <a:effectLst>
          <a:outerShdw dist="23000" dir="5400000" algn="ctr" rotWithShape="0">
            <a:srgbClr val="000000">
              <a:alpha val="34999"/>
            </a:srgbClr>
          </a:outerShdw>
        </a:effectLst>
      </a:spPr>
      <a:bodyPr vert="horz" wrap="square" lIns="45720" tIns="45720" rIns="45720" bIns="45720" numCol="1" anchor="ctr"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Calibri" pitchFamily="34" charset="0"/>
            <a:ea typeface="Calibri" pitchFamily="34" charset="0"/>
            <a:cs typeface="Calibri" pitchFamily="34" charset="0"/>
            <a:sym typeface="Calibri" pitchFamily="34" charset="0"/>
          </a:defRPr>
        </a:defPPr>
      </a:lstStyle>
    </a:lnDef>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27576</TotalTime>
  <Words>1748</Words>
  <Application>Microsoft Office PowerPoint</Application>
  <PresentationFormat>Affichage à l'écran (4:3)</PresentationFormat>
  <Paragraphs>192</Paragraphs>
  <Slides>19</Slides>
  <Notes>17</Notes>
  <HiddenSlides>0</HiddenSlides>
  <MMClips>0</MMClips>
  <ScaleCrop>false</ScaleCrop>
  <HeadingPairs>
    <vt:vector size="6" baseType="variant">
      <vt:variant>
        <vt:lpstr>Polices utilisées</vt:lpstr>
      </vt:variant>
      <vt:variant>
        <vt:i4>10</vt:i4>
      </vt:variant>
      <vt:variant>
        <vt:lpstr>Thème</vt:lpstr>
      </vt:variant>
      <vt:variant>
        <vt:i4>3</vt:i4>
      </vt:variant>
      <vt:variant>
        <vt:lpstr>Titres des diapositives</vt:lpstr>
      </vt:variant>
      <vt:variant>
        <vt:i4>19</vt:i4>
      </vt:variant>
    </vt:vector>
  </HeadingPairs>
  <TitlesOfParts>
    <vt:vector size="32" baseType="lpstr">
      <vt:lpstr>MS PGothic</vt:lpstr>
      <vt:lpstr>Arial</vt:lpstr>
      <vt:lpstr>Calibri</vt:lpstr>
      <vt:lpstr>Calibri Light</vt:lpstr>
      <vt:lpstr>Courier New</vt:lpstr>
      <vt:lpstr>Helvetica</vt:lpstr>
      <vt:lpstr>Lato</vt:lpstr>
      <vt:lpstr>Lucida Sans</vt:lpstr>
      <vt:lpstr>Times New Roman</vt:lpstr>
      <vt:lpstr>Wingdings</vt:lpstr>
      <vt:lpstr>Conception personnalisée</vt:lpstr>
      <vt:lpstr>1_Office Theme</vt:lpstr>
      <vt:lpstr>2_Office Theme</vt:lpstr>
      <vt:lpstr>Status of Implementation of the Work Programme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SRDC-SA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UNECA</dc:creator>
  <cp:lastModifiedBy>Omar Ismael Abdourahman</cp:lastModifiedBy>
  <cp:revision>1329</cp:revision>
  <cp:lastPrinted>2017-10-04T19:53:28Z</cp:lastPrinted>
  <dcterms:created xsi:type="dcterms:W3CDTF">2001-03-23T08:25:03Z</dcterms:created>
  <dcterms:modified xsi:type="dcterms:W3CDTF">2017-10-05T07:59:11Z</dcterms:modified>
</cp:coreProperties>
</file>