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229.xml" ContentType="application/vnd.openxmlformats-officedocument.presentationml.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18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s/slide207.xml" ContentType="application/vnd.openxmlformats-officedocument.presentationml.slide+xml"/>
  <Override PartName="/ppt/slides/slide254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232.xml" ContentType="application/vnd.openxmlformats-officedocument.presentationml.slide+xml"/>
  <Override PartName="/ppt/slides/slide24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69.xml" ContentType="application/vnd.openxmlformats-officedocument.presentationml.slide+xml"/>
  <Override PartName="/ppt/slides/slide221.xml" ContentType="application/vnd.openxmlformats-officedocument.presentationml.slide+xml"/>
  <Override PartName="/ppt/tableStyles.xml" ContentType="application/vnd.openxmlformats-officedocument.presentationml.tableStyles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194.xml" ContentType="application/vnd.openxmlformats-officedocument.presentationml.slide+xml"/>
  <Override PartName="/ppt/slides/slide210.xml" ContentType="application/vnd.openxmlformats-officedocument.presentationml.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s/slide2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55.xml" ContentType="application/vnd.openxmlformats-officedocument.presentationml.slide+xml"/>
  <Override PartName="/ppt/slides/slide237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215.xml" ContentType="application/vnd.openxmlformats-officedocument.presentationml.slide+xml"/>
  <Override PartName="/ppt/slides/slide226.xml" ContentType="application/vnd.openxmlformats-officedocument.presentationml.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99.xml" ContentType="application/vnd.openxmlformats-officedocument.presentationml.slide+xml"/>
  <Override PartName="/ppt/slides/slide204.xml" ContentType="application/vnd.openxmlformats-officedocument.presentationml.slide+xml"/>
  <Override PartName="/ppt/slides/slide2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slides/slide240.xml" ContentType="application/vnd.openxmlformats-officedocument.presentationml.slide+xml"/>
  <Override PartName="/ppt/slideLayouts/slideLayout21.xml" ContentType="application/vnd.openxmlformats-officedocument.presentationml.slideLayout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s/slide177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08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slides/slide191.xml" ContentType="application/vnd.openxmlformats-officedocument.presentationml.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80.xml" ContentType="application/vnd.openxmlformats-officedocument.presentationml.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111.xml" ContentType="application/vnd.openxmlformats-officedocument.presentationml.slide+xml"/>
  <Override PartName="/ppt/slides/slide209.xml" ContentType="application/vnd.openxmlformats-officedocument.presentationml.slide+xml"/>
  <Override PartName="/ppt/slides/slide25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s/slide216.xml" ContentType="application/vnd.openxmlformats-officedocument.presentationml.slide+xml"/>
  <Override PartName="/ppt/slides/slide234.xml" ContentType="application/vnd.openxmlformats-officedocument.presentationml.slide+xml"/>
  <Override PartName="/ppt/slides/slide245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205.xml" ContentType="application/vnd.openxmlformats-officedocument.presentationml.slide+xml"/>
  <Override PartName="/ppt/slides/slide223.xml" ContentType="application/vnd.openxmlformats-officedocument.presentationml.slide+xml"/>
  <Override PartName="/ppt/slides/slide241.xml" ContentType="application/vnd.openxmlformats-officedocument.presentationml.slide+xml"/>
  <Override PartName="/ppt/slides/slide252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78.xml" ContentType="application/vnd.openxmlformats-officedocument.presentationml.slide+xml"/>
  <Override PartName="/ppt/slides/slide196.xml" ContentType="application/vnd.openxmlformats-officedocument.presentationml.slide+xml"/>
  <Override PartName="/ppt/slides/slide212.xml" ContentType="application/vnd.openxmlformats-officedocument.presentationml.slide+xml"/>
  <Override PartName="/ppt/slides/slide2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167.xml" ContentType="application/vnd.openxmlformats-officedocument.presentationml.slide+xml"/>
  <Override PartName="/ppt/slides/slide185.xml" ContentType="application/vnd.openxmlformats-officedocument.presentationml.slide+xml"/>
  <Override PartName="/ppt/slides/slide201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74.xml" ContentType="application/vnd.openxmlformats-officedocument.presentationml.slide+xml"/>
  <Override PartName="/ppt/slides/slide192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s/slide181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170.xml" ContentType="application/vnd.openxmlformats-officedocument.presentationml.slide+xml"/>
  <Override PartName="/ppt/slides/slide239.xml" ContentType="application/vnd.openxmlformats-officedocument.presentationml.slide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s/slide217.xml" ContentType="application/vnd.openxmlformats-officedocument.presentationml.slide+xml"/>
  <Override PartName="/ppt/slides/slide228.xml" ContentType="application/vnd.openxmlformats-officedocument.presentationml.slide+xml"/>
  <Override PartName="/ppt/slides/slide24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s/slide206.xml" ContentType="application/vnd.openxmlformats-officedocument.presentationml.slide+xml"/>
  <Override PartName="/ppt/slides/slide235.xml" ContentType="application/vnd.openxmlformats-officedocument.presentationml.slide+xml"/>
  <Override PartName="/ppt/slides/slide2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s/slide213.xml" ContentType="application/vnd.openxmlformats-officedocument.presentationml.slide+xml"/>
  <Override PartName="/ppt/slides/slide224.xml" ContentType="application/vnd.openxmlformats-officedocument.presentationml.slide+xml"/>
  <Override PartName="/ppt/slides/slide2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20.xml" ContentType="application/vnd.openxmlformats-officedocument.presentationml.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s/slide197.xml" ContentType="application/vnd.openxmlformats-officedocument.presentationml.slide+xml"/>
  <Override PartName="/ppt/slides/slide202.xml" ContentType="application/vnd.openxmlformats-officedocument.presentationml.slide+xml"/>
  <Override PartName="/ppt/slides/slide231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186.xml" ContentType="application/vnd.openxmlformats-officedocument.presentationml.slide+xml"/>
  <Override PartName="/ppt/slides/slide220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slides/slide193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s/slide236.xml" ContentType="application/vnd.openxmlformats-officedocument.presentationml.slide+xml"/>
  <Override PartName="/ppt/slides/slide247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slides/slide225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slides/slide214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98.xml" ContentType="application/vnd.openxmlformats-officedocument.presentationml.slide+xml"/>
  <Override PartName="/ppt/slides/slide203.xml" ContentType="application/vnd.openxmlformats-officedocument.presentationml.slide+xml"/>
  <Override PartName="/ppt/slides/slide250.xml" ContentType="application/vnd.openxmlformats-officedocument.presentationml.slide+xml"/>
  <Override PartName="/ppt/slideLayouts/slideLayout20.xml" ContentType="application/vnd.openxmlformats-officedocument.presentationml.slideLayout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slides/slide208.xml" ContentType="application/vnd.openxmlformats-officedocument.presentationml.slide+xml"/>
  <Override PartName="/ppt/slides/slide219.xml" ContentType="application/vnd.openxmlformats-officedocument.presentationml.slide+xml"/>
  <Override PartName="/ppt/slides/slide255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s/slide244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51.xml" ContentType="application/vnd.openxmlformats-officedocument.presentationml.slide+xml"/>
  <Override PartName="/ppt/slides/slide233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211.xml" ContentType="application/vnd.openxmlformats-officedocument.presentationml.slide+xml"/>
  <Override PartName="/ppt/slides/slide222.xml" ContentType="application/vnd.openxmlformats-officedocument.presentationml.slide+xml"/>
  <Override PartName="/ppt/slides/slide148.xml" ContentType="application/vnd.openxmlformats-officedocument.presentationml.slide+xml"/>
  <Override PartName="/ppt/slides/slide195.xml" ContentType="application/vnd.openxmlformats-officedocument.presentationml.slide+xml"/>
  <Override PartName="/ppt/slides/slide200.xml" ContentType="application/vnd.openxmlformats-officedocument.presentationml.slide+xml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slides/slide162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s/slide151.xml" ContentType="application/vnd.openxmlformats-officedocument.presentationml.slide+xml"/>
  <Override PartName="/ppt/slides/slide238.xml" ContentType="application/vnd.openxmlformats-officedocument.presentationml.slide+xml"/>
  <Override PartName="/ppt/slides/slide24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slides/slide227.xml" ContentType="application/vnd.openxmlformats-officedocument.presentationml.slide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5" r:id="rId2"/>
  </p:sldMasterIdLst>
  <p:notesMasterIdLst>
    <p:notesMasterId r:id="rId259"/>
  </p:notesMasterIdLst>
  <p:handoutMasterIdLst>
    <p:handoutMasterId r:id="rId260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  <p:sldId id="412" r:id="rId158"/>
    <p:sldId id="413" r:id="rId159"/>
    <p:sldId id="414" r:id="rId160"/>
    <p:sldId id="415" r:id="rId161"/>
    <p:sldId id="416" r:id="rId162"/>
    <p:sldId id="417" r:id="rId163"/>
    <p:sldId id="418" r:id="rId164"/>
    <p:sldId id="419" r:id="rId165"/>
    <p:sldId id="420" r:id="rId166"/>
    <p:sldId id="421" r:id="rId167"/>
    <p:sldId id="422" r:id="rId168"/>
    <p:sldId id="423" r:id="rId169"/>
    <p:sldId id="424" r:id="rId170"/>
    <p:sldId id="425" r:id="rId171"/>
    <p:sldId id="426" r:id="rId172"/>
    <p:sldId id="427" r:id="rId173"/>
    <p:sldId id="428" r:id="rId174"/>
    <p:sldId id="429" r:id="rId175"/>
    <p:sldId id="430" r:id="rId176"/>
    <p:sldId id="431" r:id="rId177"/>
    <p:sldId id="432" r:id="rId178"/>
    <p:sldId id="433" r:id="rId179"/>
    <p:sldId id="434" r:id="rId180"/>
    <p:sldId id="435" r:id="rId181"/>
    <p:sldId id="436" r:id="rId182"/>
    <p:sldId id="437" r:id="rId183"/>
    <p:sldId id="438" r:id="rId184"/>
    <p:sldId id="439" r:id="rId185"/>
    <p:sldId id="440" r:id="rId186"/>
    <p:sldId id="441" r:id="rId187"/>
    <p:sldId id="442" r:id="rId188"/>
    <p:sldId id="443" r:id="rId189"/>
    <p:sldId id="444" r:id="rId190"/>
    <p:sldId id="445" r:id="rId191"/>
    <p:sldId id="446" r:id="rId192"/>
    <p:sldId id="447" r:id="rId193"/>
    <p:sldId id="448" r:id="rId194"/>
    <p:sldId id="449" r:id="rId195"/>
    <p:sldId id="450" r:id="rId196"/>
    <p:sldId id="451" r:id="rId197"/>
    <p:sldId id="452" r:id="rId198"/>
    <p:sldId id="453" r:id="rId199"/>
    <p:sldId id="454" r:id="rId200"/>
    <p:sldId id="455" r:id="rId201"/>
    <p:sldId id="456" r:id="rId202"/>
    <p:sldId id="457" r:id="rId203"/>
    <p:sldId id="458" r:id="rId204"/>
    <p:sldId id="459" r:id="rId205"/>
    <p:sldId id="460" r:id="rId206"/>
    <p:sldId id="461" r:id="rId207"/>
    <p:sldId id="462" r:id="rId208"/>
    <p:sldId id="463" r:id="rId209"/>
    <p:sldId id="464" r:id="rId210"/>
    <p:sldId id="465" r:id="rId211"/>
    <p:sldId id="466" r:id="rId212"/>
    <p:sldId id="467" r:id="rId213"/>
    <p:sldId id="468" r:id="rId214"/>
    <p:sldId id="469" r:id="rId215"/>
    <p:sldId id="470" r:id="rId216"/>
    <p:sldId id="471" r:id="rId217"/>
    <p:sldId id="472" r:id="rId218"/>
    <p:sldId id="473" r:id="rId219"/>
    <p:sldId id="474" r:id="rId220"/>
    <p:sldId id="475" r:id="rId221"/>
    <p:sldId id="476" r:id="rId222"/>
    <p:sldId id="477" r:id="rId223"/>
    <p:sldId id="478" r:id="rId224"/>
    <p:sldId id="479" r:id="rId225"/>
    <p:sldId id="480" r:id="rId226"/>
    <p:sldId id="481" r:id="rId227"/>
    <p:sldId id="482" r:id="rId228"/>
    <p:sldId id="483" r:id="rId229"/>
    <p:sldId id="484" r:id="rId230"/>
    <p:sldId id="485" r:id="rId231"/>
    <p:sldId id="486" r:id="rId232"/>
    <p:sldId id="487" r:id="rId233"/>
    <p:sldId id="488" r:id="rId234"/>
    <p:sldId id="489" r:id="rId235"/>
    <p:sldId id="490" r:id="rId236"/>
    <p:sldId id="491" r:id="rId237"/>
    <p:sldId id="492" r:id="rId238"/>
    <p:sldId id="493" r:id="rId239"/>
    <p:sldId id="494" r:id="rId240"/>
    <p:sldId id="495" r:id="rId241"/>
    <p:sldId id="496" r:id="rId242"/>
    <p:sldId id="497" r:id="rId243"/>
    <p:sldId id="498" r:id="rId244"/>
    <p:sldId id="499" r:id="rId245"/>
    <p:sldId id="500" r:id="rId246"/>
    <p:sldId id="501" r:id="rId247"/>
    <p:sldId id="502" r:id="rId248"/>
    <p:sldId id="503" r:id="rId249"/>
    <p:sldId id="504" r:id="rId250"/>
    <p:sldId id="505" r:id="rId251"/>
    <p:sldId id="506" r:id="rId252"/>
    <p:sldId id="507" r:id="rId253"/>
    <p:sldId id="508" r:id="rId254"/>
    <p:sldId id="509" r:id="rId255"/>
    <p:sldId id="510" r:id="rId256"/>
    <p:sldId id="511" r:id="rId257"/>
    <p:sldId id="512" r:id="rId25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CC"/>
    <a:srgbClr val="FFFFCC"/>
    <a:srgbClr val="0066FF"/>
    <a:srgbClr val="2592FF"/>
    <a:srgbClr val="3399FF"/>
    <a:srgbClr val="FF9933"/>
    <a:srgbClr val="0077EE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3" autoAdjust="0"/>
    <p:restoredTop sz="94709" autoAdjust="0"/>
  </p:normalViewPr>
  <p:slideViewPr>
    <p:cSldViewPr>
      <p:cViewPr>
        <p:scale>
          <a:sx n="100" d="100"/>
          <a:sy n="100" d="100"/>
        </p:scale>
        <p:origin x="-600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63" Type="http://schemas.openxmlformats.org/officeDocument/2006/relationships/slide" Target="slides/slide61.xml"/><Relationship Id="rId84" Type="http://schemas.openxmlformats.org/officeDocument/2006/relationships/slide" Target="slides/slide82.xml"/><Relationship Id="rId138" Type="http://schemas.openxmlformats.org/officeDocument/2006/relationships/slide" Target="slides/slide136.xml"/><Relationship Id="rId159" Type="http://schemas.openxmlformats.org/officeDocument/2006/relationships/slide" Target="slides/slide157.xml"/><Relationship Id="rId170" Type="http://schemas.openxmlformats.org/officeDocument/2006/relationships/slide" Target="slides/slide168.xml"/><Relationship Id="rId191" Type="http://schemas.openxmlformats.org/officeDocument/2006/relationships/slide" Target="slides/slide189.xml"/><Relationship Id="rId205" Type="http://schemas.openxmlformats.org/officeDocument/2006/relationships/slide" Target="slides/slide203.xml"/><Relationship Id="rId226" Type="http://schemas.openxmlformats.org/officeDocument/2006/relationships/slide" Target="slides/slide224.xml"/><Relationship Id="rId247" Type="http://schemas.openxmlformats.org/officeDocument/2006/relationships/slide" Target="slides/slide245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53" Type="http://schemas.openxmlformats.org/officeDocument/2006/relationships/slide" Target="slides/slide51.xml"/><Relationship Id="rId74" Type="http://schemas.openxmlformats.org/officeDocument/2006/relationships/slide" Target="slides/slide72.xml"/><Relationship Id="rId128" Type="http://schemas.openxmlformats.org/officeDocument/2006/relationships/slide" Target="slides/slide126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81" Type="http://schemas.openxmlformats.org/officeDocument/2006/relationships/slide" Target="slides/slide179.xml"/><Relationship Id="rId216" Type="http://schemas.openxmlformats.org/officeDocument/2006/relationships/slide" Target="slides/slide214.xml"/><Relationship Id="rId237" Type="http://schemas.openxmlformats.org/officeDocument/2006/relationships/slide" Target="slides/slide235.xml"/><Relationship Id="rId258" Type="http://schemas.openxmlformats.org/officeDocument/2006/relationships/slide" Target="slides/slide256.xml"/><Relationship Id="rId22" Type="http://schemas.openxmlformats.org/officeDocument/2006/relationships/slide" Target="slides/slide20.xml"/><Relationship Id="rId43" Type="http://schemas.openxmlformats.org/officeDocument/2006/relationships/slide" Target="slides/slide41.xml"/><Relationship Id="rId64" Type="http://schemas.openxmlformats.org/officeDocument/2006/relationships/slide" Target="slides/slide62.xml"/><Relationship Id="rId118" Type="http://schemas.openxmlformats.org/officeDocument/2006/relationships/slide" Target="slides/slide116.xml"/><Relationship Id="rId139" Type="http://schemas.openxmlformats.org/officeDocument/2006/relationships/slide" Target="slides/slide137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71" Type="http://schemas.openxmlformats.org/officeDocument/2006/relationships/slide" Target="slides/slide169.xml"/><Relationship Id="rId192" Type="http://schemas.openxmlformats.org/officeDocument/2006/relationships/slide" Target="slides/slide190.xml"/><Relationship Id="rId206" Type="http://schemas.openxmlformats.org/officeDocument/2006/relationships/slide" Target="slides/slide204.xml"/><Relationship Id="rId227" Type="http://schemas.openxmlformats.org/officeDocument/2006/relationships/slide" Target="slides/slide225.xml"/><Relationship Id="rId248" Type="http://schemas.openxmlformats.org/officeDocument/2006/relationships/slide" Target="slides/slide246.xml"/><Relationship Id="rId12" Type="http://schemas.openxmlformats.org/officeDocument/2006/relationships/slide" Target="slides/slide10.xml"/><Relationship Id="rId33" Type="http://schemas.openxmlformats.org/officeDocument/2006/relationships/slide" Target="slides/slide31.xml"/><Relationship Id="rId108" Type="http://schemas.openxmlformats.org/officeDocument/2006/relationships/slide" Target="slides/slide106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5" Type="http://schemas.openxmlformats.org/officeDocument/2006/relationships/slide" Target="slides/slide73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61" Type="http://schemas.openxmlformats.org/officeDocument/2006/relationships/slide" Target="slides/slide159.xml"/><Relationship Id="rId182" Type="http://schemas.openxmlformats.org/officeDocument/2006/relationships/slide" Target="slides/slide180.xml"/><Relationship Id="rId217" Type="http://schemas.openxmlformats.org/officeDocument/2006/relationships/slide" Target="slides/slide2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12" Type="http://schemas.openxmlformats.org/officeDocument/2006/relationships/slide" Target="slides/slide210.xml"/><Relationship Id="rId233" Type="http://schemas.openxmlformats.org/officeDocument/2006/relationships/slide" Target="slides/slide231.xml"/><Relationship Id="rId238" Type="http://schemas.openxmlformats.org/officeDocument/2006/relationships/slide" Target="slides/slide236.xml"/><Relationship Id="rId254" Type="http://schemas.openxmlformats.org/officeDocument/2006/relationships/slide" Target="slides/slide252.xml"/><Relationship Id="rId259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77" Type="http://schemas.openxmlformats.org/officeDocument/2006/relationships/slide" Target="slides/slide175.xml"/><Relationship Id="rId198" Type="http://schemas.openxmlformats.org/officeDocument/2006/relationships/slide" Target="slides/slide196.xml"/><Relationship Id="rId172" Type="http://schemas.openxmlformats.org/officeDocument/2006/relationships/slide" Target="slides/slide170.xml"/><Relationship Id="rId193" Type="http://schemas.openxmlformats.org/officeDocument/2006/relationships/slide" Target="slides/slide191.xml"/><Relationship Id="rId202" Type="http://schemas.openxmlformats.org/officeDocument/2006/relationships/slide" Target="slides/slide200.xml"/><Relationship Id="rId207" Type="http://schemas.openxmlformats.org/officeDocument/2006/relationships/slide" Target="slides/slide205.xml"/><Relationship Id="rId223" Type="http://schemas.openxmlformats.org/officeDocument/2006/relationships/slide" Target="slides/slide221.xml"/><Relationship Id="rId228" Type="http://schemas.openxmlformats.org/officeDocument/2006/relationships/slide" Target="slides/slide226.xml"/><Relationship Id="rId244" Type="http://schemas.openxmlformats.org/officeDocument/2006/relationships/slide" Target="slides/slide242.xml"/><Relationship Id="rId249" Type="http://schemas.openxmlformats.org/officeDocument/2006/relationships/slide" Target="slides/slide24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260" Type="http://schemas.openxmlformats.org/officeDocument/2006/relationships/handoutMaster" Target="handoutMasters/handoutMaster1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167" Type="http://schemas.openxmlformats.org/officeDocument/2006/relationships/slide" Target="slides/slide165.xml"/><Relationship Id="rId188" Type="http://schemas.openxmlformats.org/officeDocument/2006/relationships/slide" Target="slides/slide186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slide" Target="slides/slide160.xml"/><Relationship Id="rId183" Type="http://schemas.openxmlformats.org/officeDocument/2006/relationships/slide" Target="slides/slide181.xml"/><Relationship Id="rId213" Type="http://schemas.openxmlformats.org/officeDocument/2006/relationships/slide" Target="slides/slide211.xml"/><Relationship Id="rId218" Type="http://schemas.openxmlformats.org/officeDocument/2006/relationships/slide" Target="slides/slide216.xml"/><Relationship Id="rId234" Type="http://schemas.openxmlformats.org/officeDocument/2006/relationships/slide" Target="slides/slide232.xml"/><Relationship Id="rId239" Type="http://schemas.openxmlformats.org/officeDocument/2006/relationships/slide" Target="slides/slide23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50" Type="http://schemas.openxmlformats.org/officeDocument/2006/relationships/slide" Target="slides/slide248.xml"/><Relationship Id="rId255" Type="http://schemas.openxmlformats.org/officeDocument/2006/relationships/slide" Target="slides/slide253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178" Type="http://schemas.openxmlformats.org/officeDocument/2006/relationships/slide" Target="slides/slide176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73" Type="http://schemas.openxmlformats.org/officeDocument/2006/relationships/slide" Target="slides/slide171.xml"/><Relationship Id="rId194" Type="http://schemas.openxmlformats.org/officeDocument/2006/relationships/slide" Target="slides/slide192.xml"/><Relationship Id="rId199" Type="http://schemas.openxmlformats.org/officeDocument/2006/relationships/slide" Target="slides/slide197.xml"/><Relationship Id="rId203" Type="http://schemas.openxmlformats.org/officeDocument/2006/relationships/slide" Target="slides/slide201.xml"/><Relationship Id="rId208" Type="http://schemas.openxmlformats.org/officeDocument/2006/relationships/slide" Target="slides/slide206.xml"/><Relationship Id="rId229" Type="http://schemas.openxmlformats.org/officeDocument/2006/relationships/slide" Target="slides/slide227.xml"/><Relationship Id="rId19" Type="http://schemas.openxmlformats.org/officeDocument/2006/relationships/slide" Target="slides/slide17.xml"/><Relationship Id="rId224" Type="http://schemas.openxmlformats.org/officeDocument/2006/relationships/slide" Target="slides/slide222.xml"/><Relationship Id="rId240" Type="http://schemas.openxmlformats.org/officeDocument/2006/relationships/slide" Target="slides/slide238.xml"/><Relationship Id="rId245" Type="http://schemas.openxmlformats.org/officeDocument/2006/relationships/slide" Target="slides/slide243.xml"/><Relationship Id="rId261" Type="http://schemas.openxmlformats.org/officeDocument/2006/relationships/presProps" Target="presProps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168" Type="http://schemas.openxmlformats.org/officeDocument/2006/relationships/slide" Target="slides/slide16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slide" Target="slides/slide161.xml"/><Relationship Id="rId184" Type="http://schemas.openxmlformats.org/officeDocument/2006/relationships/slide" Target="slides/slide182.xml"/><Relationship Id="rId189" Type="http://schemas.openxmlformats.org/officeDocument/2006/relationships/slide" Target="slides/slide187.xml"/><Relationship Id="rId219" Type="http://schemas.openxmlformats.org/officeDocument/2006/relationships/slide" Target="slides/slide217.xml"/><Relationship Id="rId3" Type="http://schemas.openxmlformats.org/officeDocument/2006/relationships/slide" Target="slides/slide1.xml"/><Relationship Id="rId214" Type="http://schemas.openxmlformats.org/officeDocument/2006/relationships/slide" Target="slides/slide212.xml"/><Relationship Id="rId230" Type="http://schemas.openxmlformats.org/officeDocument/2006/relationships/slide" Target="slides/slide228.xml"/><Relationship Id="rId235" Type="http://schemas.openxmlformats.org/officeDocument/2006/relationships/slide" Target="slides/slide233.xml"/><Relationship Id="rId251" Type="http://schemas.openxmlformats.org/officeDocument/2006/relationships/slide" Target="slides/slide249.xml"/><Relationship Id="rId256" Type="http://schemas.openxmlformats.org/officeDocument/2006/relationships/slide" Target="slides/slide254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Relationship Id="rId174" Type="http://schemas.openxmlformats.org/officeDocument/2006/relationships/slide" Target="slides/slide172.xml"/><Relationship Id="rId179" Type="http://schemas.openxmlformats.org/officeDocument/2006/relationships/slide" Target="slides/slide177.xml"/><Relationship Id="rId195" Type="http://schemas.openxmlformats.org/officeDocument/2006/relationships/slide" Target="slides/slide193.xml"/><Relationship Id="rId209" Type="http://schemas.openxmlformats.org/officeDocument/2006/relationships/slide" Target="slides/slide207.xml"/><Relationship Id="rId190" Type="http://schemas.openxmlformats.org/officeDocument/2006/relationships/slide" Target="slides/slide188.xml"/><Relationship Id="rId204" Type="http://schemas.openxmlformats.org/officeDocument/2006/relationships/slide" Target="slides/slide202.xml"/><Relationship Id="rId220" Type="http://schemas.openxmlformats.org/officeDocument/2006/relationships/slide" Target="slides/slide218.xml"/><Relationship Id="rId225" Type="http://schemas.openxmlformats.org/officeDocument/2006/relationships/slide" Target="slides/slide223.xml"/><Relationship Id="rId241" Type="http://schemas.openxmlformats.org/officeDocument/2006/relationships/slide" Target="slides/slide239.xml"/><Relationship Id="rId246" Type="http://schemas.openxmlformats.org/officeDocument/2006/relationships/slide" Target="slides/slide244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slide" Target="slides/slide125.xml"/><Relationship Id="rId262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64" Type="http://schemas.openxmlformats.org/officeDocument/2006/relationships/slide" Target="slides/slide162.xml"/><Relationship Id="rId169" Type="http://schemas.openxmlformats.org/officeDocument/2006/relationships/slide" Target="slides/slide167.xml"/><Relationship Id="rId185" Type="http://schemas.openxmlformats.org/officeDocument/2006/relationships/slide" Target="slides/slide18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80" Type="http://schemas.openxmlformats.org/officeDocument/2006/relationships/slide" Target="slides/slide178.xml"/><Relationship Id="rId210" Type="http://schemas.openxmlformats.org/officeDocument/2006/relationships/slide" Target="slides/slide208.xml"/><Relationship Id="rId215" Type="http://schemas.openxmlformats.org/officeDocument/2006/relationships/slide" Target="slides/slide213.xml"/><Relationship Id="rId236" Type="http://schemas.openxmlformats.org/officeDocument/2006/relationships/slide" Target="slides/slide234.xml"/><Relationship Id="rId257" Type="http://schemas.openxmlformats.org/officeDocument/2006/relationships/slide" Target="slides/slide255.xml"/><Relationship Id="rId26" Type="http://schemas.openxmlformats.org/officeDocument/2006/relationships/slide" Target="slides/slide24.xml"/><Relationship Id="rId231" Type="http://schemas.openxmlformats.org/officeDocument/2006/relationships/slide" Target="slides/slide229.xml"/><Relationship Id="rId252" Type="http://schemas.openxmlformats.org/officeDocument/2006/relationships/slide" Target="slides/slide250.xml"/><Relationship Id="rId47" Type="http://schemas.openxmlformats.org/officeDocument/2006/relationships/slide" Target="slides/slide45.xml"/><Relationship Id="rId68" Type="http://schemas.openxmlformats.org/officeDocument/2006/relationships/slide" Target="slides/slide66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54" Type="http://schemas.openxmlformats.org/officeDocument/2006/relationships/slide" Target="slides/slide152.xml"/><Relationship Id="rId175" Type="http://schemas.openxmlformats.org/officeDocument/2006/relationships/slide" Target="slides/slide173.xml"/><Relationship Id="rId196" Type="http://schemas.openxmlformats.org/officeDocument/2006/relationships/slide" Target="slides/slide194.xml"/><Relationship Id="rId200" Type="http://schemas.openxmlformats.org/officeDocument/2006/relationships/slide" Target="slides/slide198.xml"/><Relationship Id="rId16" Type="http://schemas.openxmlformats.org/officeDocument/2006/relationships/slide" Target="slides/slide14.xml"/><Relationship Id="rId221" Type="http://schemas.openxmlformats.org/officeDocument/2006/relationships/slide" Target="slides/slide219.xml"/><Relationship Id="rId242" Type="http://schemas.openxmlformats.org/officeDocument/2006/relationships/slide" Target="slides/slide240.xml"/><Relationship Id="rId263" Type="http://schemas.openxmlformats.org/officeDocument/2006/relationships/theme" Target="theme/theme1.xml"/><Relationship Id="rId37" Type="http://schemas.openxmlformats.org/officeDocument/2006/relationships/slide" Target="slides/slide35.xml"/><Relationship Id="rId58" Type="http://schemas.openxmlformats.org/officeDocument/2006/relationships/slide" Target="slides/slide56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44" Type="http://schemas.openxmlformats.org/officeDocument/2006/relationships/slide" Target="slides/slide142.xml"/><Relationship Id="rId90" Type="http://schemas.openxmlformats.org/officeDocument/2006/relationships/slide" Target="slides/slide88.xml"/><Relationship Id="rId165" Type="http://schemas.openxmlformats.org/officeDocument/2006/relationships/slide" Target="slides/slide163.xml"/><Relationship Id="rId186" Type="http://schemas.openxmlformats.org/officeDocument/2006/relationships/slide" Target="slides/slide184.xml"/><Relationship Id="rId211" Type="http://schemas.openxmlformats.org/officeDocument/2006/relationships/slide" Target="slides/slide209.xml"/><Relationship Id="rId232" Type="http://schemas.openxmlformats.org/officeDocument/2006/relationships/slide" Target="slides/slide230.xml"/><Relationship Id="rId253" Type="http://schemas.openxmlformats.org/officeDocument/2006/relationships/slide" Target="slides/slide251.xml"/><Relationship Id="rId27" Type="http://schemas.openxmlformats.org/officeDocument/2006/relationships/slide" Target="slides/slide25.xml"/><Relationship Id="rId48" Type="http://schemas.openxmlformats.org/officeDocument/2006/relationships/slide" Target="slides/slide46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34" Type="http://schemas.openxmlformats.org/officeDocument/2006/relationships/slide" Target="slides/slide132.xml"/><Relationship Id="rId80" Type="http://schemas.openxmlformats.org/officeDocument/2006/relationships/slide" Target="slides/slide78.xml"/><Relationship Id="rId155" Type="http://schemas.openxmlformats.org/officeDocument/2006/relationships/slide" Target="slides/slide153.xml"/><Relationship Id="rId176" Type="http://schemas.openxmlformats.org/officeDocument/2006/relationships/slide" Target="slides/slide174.xml"/><Relationship Id="rId197" Type="http://schemas.openxmlformats.org/officeDocument/2006/relationships/slide" Target="slides/slide195.xml"/><Relationship Id="rId201" Type="http://schemas.openxmlformats.org/officeDocument/2006/relationships/slide" Target="slides/slide199.xml"/><Relationship Id="rId222" Type="http://schemas.openxmlformats.org/officeDocument/2006/relationships/slide" Target="slides/slide220.xml"/><Relationship Id="rId243" Type="http://schemas.openxmlformats.org/officeDocument/2006/relationships/slide" Target="slides/slide241.xml"/><Relationship Id="rId264" Type="http://schemas.openxmlformats.org/officeDocument/2006/relationships/tableStyles" Target="tableStyles.xml"/><Relationship Id="rId17" Type="http://schemas.openxmlformats.org/officeDocument/2006/relationships/slide" Target="slides/slide15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24" Type="http://schemas.openxmlformats.org/officeDocument/2006/relationships/slide" Target="slides/slide122.xml"/><Relationship Id="rId70" Type="http://schemas.openxmlformats.org/officeDocument/2006/relationships/slide" Target="slides/slide68.xml"/><Relationship Id="rId91" Type="http://schemas.openxmlformats.org/officeDocument/2006/relationships/slide" Target="slides/slide89.xml"/><Relationship Id="rId145" Type="http://schemas.openxmlformats.org/officeDocument/2006/relationships/slide" Target="slides/slide143.xml"/><Relationship Id="rId166" Type="http://schemas.openxmlformats.org/officeDocument/2006/relationships/slide" Target="slides/slide164.xml"/><Relationship Id="rId187" Type="http://schemas.openxmlformats.org/officeDocument/2006/relationships/slide" Target="slides/slide18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172610-FB80-44CC-B294-99D1C243E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7C7B6F4-76B3-4A18-AF5D-69C45CED7125}" type="datetimeFigureOut">
              <a:rPr lang="en-US"/>
              <a:pPr>
                <a:defRPr/>
              </a:pPr>
              <a:t>9/27/2011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122"/>
            <a:ext cx="5438775" cy="4468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07A8550-8E77-4A25-B1C4-FE819E5A0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81F32-298C-4AF7-BFF2-54BBE156D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40FDF-73D7-4FF9-98F5-7B7A2CEDA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8D476-0EAF-472F-BB76-65F4261E6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9C5B9-2515-44AB-9251-F4019CF801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38675-DCCE-4A16-8CEB-B6A66B5DE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0648"/>
            <a:ext cx="33478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64513" cy="706437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DC5FF-79CD-4313-901C-3F0D81D75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2FDD6-3123-4411-AE09-4B5482238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3A229-9797-410F-8281-239194F35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A303-9C12-469E-99A5-8733D5946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208AC-D8A7-4CDC-8F96-7E12B07F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567F2-32DD-4DE3-AE9D-15E8456DA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D5586-94BD-4AE5-A2AC-DA2089E06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78528-ED77-411F-B370-3B4C0A89C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D1C4-24D8-4F96-A9D1-91B96F420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BB8E5-116A-4E1F-8FAB-636220679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57BDA-2BA5-4900-885A-2563E279B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D3090-40B5-4712-96BE-6E49E6FB1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411D9-54F9-4FF2-8BB2-9A0F84A30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BAAB1-1C45-4D43-98CA-A259B116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2C4A4-D56E-493D-91B2-519B46CF5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6C359-A9E6-47FC-9685-DA9D7A26E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8C39-B905-4EFE-8A13-366DC7D59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CFA00-663C-41C0-BD9D-DB3E953D8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3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72009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0AE6BE-3760-4768-AD40-7EF0DEC2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0969" name="Rectangle 9"/>
          <p:cNvSpPr>
            <a:spLocks noChangeArrowheads="1"/>
          </p:cNvSpPr>
          <p:nvPr userDrawn="1"/>
        </p:nvSpPr>
        <p:spPr bwMode="auto">
          <a:xfrm>
            <a:off x="0" y="115888"/>
            <a:ext cx="9144000" cy="115887"/>
          </a:xfrm>
          <a:prstGeom prst="rect">
            <a:avLst/>
          </a:prstGeom>
          <a:gradFill rotWithShape="1">
            <a:gsLst>
              <a:gs pos="0">
                <a:srgbClr val="5AB606"/>
              </a:gs>
              <a:gs pos="100000">
                <a:srgbClr val="0099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  <p:sldLayoutId id="2147483699" r:id="rId12"/>
  </p:sldLayoutIdLst>
  <p:transition spd="slow" advClick="0" advTm="3000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F5F5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F5F5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F5F5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3" cstate="print">
            <a:lum bright="50000" contrast="-44000"/>
          </a:blip>
          <a:srcRect/>
          <a:stretch>
            <a:fillRect/>
          </a:stretch>
        </p:blipFill>
        <p:spPr bwMode="auto">
          <a:xfrm>
            <a:off x="6335713" y="4483100"/>
            <a:ext cx="28082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72009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E8F117D-6278-4E7B-9E18-E084F689A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115888"/>
            <a:ext cx="9144000" cy="115887"/>
          </a:xfrm>
          <a:prstGeom prst="rect">
            <a:avLst/>
          </a:prstGeom>
          <a:gradFill rotWithShape="1">
            <a:gsLst>
              <a:gs pos="0">
                <a:srgbClr val="5AB606"/>
              </a:gs>
              <a:gs pos="100000">
                <a:srgbClr val="0099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0" y="285750"/>
            <a:ext cx="933450" cy="1143000"/>
            <a:chOff x="142843" y="214297"/>
            <a:chExt cx="933012" cy="1142890"/>
          </a:xfrm>
        </p:grpSpPr>
        <p:grpSp>
          <p:nvGrpSpPr>
            <p:cNvPr id="14347" name="Group 14"/>
            <p:cNvGrpSpPr>
              <a:grpSpLocks/>
            </p:cNvGrpSpPr>
            <p:nvPr/>
          </p:nvGrpSpPr>
          <p:grpSpPr bwMode="auto">
            <a:xfrm>
              <a:off x="285684" y="214297"/>
              <a:ext cx="714371" cy="825335"/>
              <a:chOff x="285684" y="857239"/>
              <a:chExt cx="714371" cy="825335"/>
            </a:xfrm>
          </p:grpSpPr>
          <p:sp>
            <p:nvSpPr>
              <p:cNvPr id="13" name="Text Box 6"/>
              <p:cNvSpPr txBox="1">
                <a:spLocks noChangeArrowheads="1"/>
              </p:cNvSpPr>
              <p:nvPr/>
            </p:nvSpPr>
            <p:spPr bwMode="auto">
              <a:xfrm>
                <a:off x="285651" y="1428684"/>
                <a:ext cx="714040" cy="253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b="1" dirty="0">
                    <a:solidFill>
                      <a:srgbClr val="3399FF"/>
                    </a:solidFill>
                    <a:latin typeface="Arial" pitchFamily="34" charset="0"/>
                    <a:cs typeface="Arial" pitchFamily="34" charset="0"/>
                  </a:rPr>
                  <a:t>UNECA</a:t>
                </a:r>
              </a:p>
            </p:txBody>
          </p:sp>
          <p:pic>
            <p:nvPicPr>
              <p:cNvPr id="14350" name="Picture 9" descr="un_logo"/>
              <p:cNvPicPr>
                <a:picLocks noChangeAspect="1" noChangeArrowheads="1"/>
              </p:cNvPicPr>
              <p:nvPr/>
            </p:nvPicPr>
            <p:blipFill>
              <a:blip r:embed="rId14" cstate="print">
                <a:lum bright="20000"/>
              </a:blip>
              <a:srcRect/>
              <a:stretch>
                <a:fillRect/>
              </a:stretch>
            </p:blipFill>
            <p:spPr bwMode="auto">
              <a:xfrm>
                <a:off x="285685" y="857239"/>
                <a:ext cx="714342" cy="61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4348" name="Picture 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42843" y="1000034"/>
              <a:ext cx="933012" cy="357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Rectangle 9"/>
          <p:cNvSpPr>
            <a:spLocks noChangeArrowheads="1"/>
          </p:cNvSpPr>
          <p:nvPr userDrawn="1"/>
        </p:nvSpPr>
        <p:spPr bwMode="auto">
          <a:xfrm>
            <a:off x="0" y="115888"/>
            <a:ext cx="9144000" cy="115887"/>
          </a:xfrm>
          <a:prstGeom prst="rect">
            <a:avLst/>
          </a:prstGeom>
          <a:gradFill rotWithShape="1">
            <a:gsLst>
              <a:gs pos="0">
                <a:srgbClr val="5AB606"/>
              </a:gs>
              <a:gs pos="100000">
                <a:srgbClr val="0099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689" r:id="rId11"/>
  </p:sldLayoutIdLst>
  <p:transition spd="slow" advClick="0" advTm="3000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777777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F5F5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F5F5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F5F5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Premiere Conference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Changements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Climatiques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le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Developpement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3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Afrique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Priorite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au </a:t>
            </a:r>
            <a:r>
              <a:rPr 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Developpement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Lutter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les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Effets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Des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Changements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Climatiques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Afrique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</a:t>
            </a:r>
            <a:r>
              <a:rPr lang="en-US" sz="1800" dirty="0" err="1" smtClean="0">
                <a:solidFill>
                  <a:srgbClr val="009900"/>
                </a:solidFill>
                <a:latin typeface="Arial Rounded MT Bold" pitchFamily="34" charset="0"/>
              </a:rPr>
              <a:t>Octobre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http//www.uneca.org/acpc/ccda/ccda1/fr/index.htm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196752"/>
            <a:ext cx="8569325" cy="189989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rgbClr val="009900"/>
                </a:solidFill>
                <a:latin typeface="Arial Rounded MT Bold" pitchFamily="34" charset="0"/>
              </a:rPr>
              <a:t>Invitation: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/>
              <a:t>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Climate Change and Development in Africa (CCDA-1) Conference </a:t>
            </a: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Development first: Addressing Climate Change in Africa</a:t>
            </a: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r>
              <a:rPr lang="en-US" sz="1800" dirty="0" smtClean="0">
                <a:solidFill>
                  <a:srgbClr val="009900"/>
                </a:solidFill>
                <a:latin typeface="Arial Rounded MT Bold" pitchFamily="34" charset="0"/>
              </a:rPr>
              <a:t>(17-19 October, Addis Ababa, Ethiopia)</a:t>
            </a:r>
            <a: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  <a:t/>
            </a:r>
            <a:br>
              <a:rPr lang="en-US" sz="2000" dirty="0" smtClean="0">
                <a:solidFill>
                  <a:srgbClr val="009900"/>
                </a:solidFill>
                <a:latin typeface="Arial Rounded MT Bold" pitchFamily="34" charset="0"/>
              </a:rPr>
            </a:br>
            <a:endParaRPr lang="en-US" sz="2000" b="1" dirty="0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9024" y="4221088"/>
            <a:ext cx="8784976" cy="132055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777777"/>
                </a:solidFill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</a:rPr>
              <a:t>Registration: </a:t>
            </a:r>
            <a:r>
              <a:rPr lang="en-US" sz="2000" b="1" dirty="0" smtClean="0">
                <a:solidFill>
                  <a:srgbClr val="0070C0"/>
                </a:solidFill>
              </a:rPr>
              <a:t>http//www.uneca.org/acpc/ccda/ccda1/index.htm </a:t>
            </a:r>
            <a:endParaRPr lang="en-U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7950" y="5013325"/>
            <a:ext cx="1570038" cy="1671638"/>
            <a:chOff x="4649" y="3113"/>
            <a:chExt cx="989" cy="105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649" y="3113"/>
              <a:ext cx="989" cy="1053"/>
              <a:chOff x="2433" y="1587"/>
              <a:chExt cx="989" cy="1053"/>
            </a:xfrm>
          </p:grpSpPr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286" y="2321"/>
                <a:ext cx="112" cy="196"/>
              </a:xfrm>
              <a:custGeom>
                <a:avLst/>
                <a:gdLst>
                  <a:gd name="T0" fmla="*/ 219 w 225"/>
                  <a:gd name="T1" fmla="*/ 19 h 392"/>
                  <a:gd name="T2" fmla="*/ 205 w 225"/>
                  <a:gd name="T3" fmla="*/ 0 h 392"/>
                  <a:gd name="T4" fmla="*/ 189 w 225"/>
                  <a:gd name="T5" fmla="*/ 28 h 392"/>
                  <a:gd name="T6" fmla="*/ 172 w 225"/>
                  <a:gd name="T7" fmla="*/ 33 h 392"/>
                  <a:gd name="T8" fmla="*/ 159 w 225"/>
                  <a:gd name="T9" fmla="*/ 52 h 392"/>
                  <a:gd name="T10" fmla="*/ 145 w 225"/>
                  <a:gd name="T11" fmla="*/ 72 h 392"/>
                  <a:gd name="T12" fmla="*/ 129 w 225"/>
                  <a:gd name="T13" fmla="*/ 89 h 392"/>
                  <a:gd name="T14" fmla="*/ 115 w 225"/>
                  <a:gd name="T15" fmla="*/ 102 h 392"/>
                  <a:gd name="T16" fmla="*/ 103 w 225"/>
                  <a:gd name="T17" fmla="*/ 106 h 392"/>
                  <a:gd name="T18" fmla="*/ 83 w 225"/>
                  <a:gd name="T19" fmla="*/ 117 h 392"/>
                  <a:gd name="T20" fmla="*/ 61 w 225"/>
                  <a:gd name="T21" fmla="*/ 133 h 392"/>
                  <a:gd name="T22" fmla="*/ 45 w 225"/>
                  <a:gd name="T23" fmla="*/ 154 h 392"/>
                  <a:gd name="T24" fmla="*/ 42 w 225"/>
                  <a:gd name="T25" fmla="*/ 187 h 392"/>
                  <a:gd name="T26" fmla="*/ 45 w 225"/>
                  <a:gd name="T27" fmla="*/ 226 h 392"/>
                  <a:gd name="T28" fmla="*/ 31 w 225"/>
                  <a:gd name="T29" fmla="*/ 252 h 392"/>
                  <a:gd name="T30" fmla="*/ 17 w 225"/>
                  <a:gd name="T31" fmla="*/ 268 h 392"/>
                  <a:gd name="T32" fmla="*/ 6 w 225"/>
                  <a:gd name="T33" fmla="*/ 286 h 392"/>
                  <a:gd name="T34" fmla="*/ 0 w 225"/>
                  <a:gd name="T35" fmla="*/ 307 h 392"/>
                  <a:gd name="T36" fmla="*/ 2 w 225"/>
                  <a:gd name="T37" fmla="*/ 340 h 392"/>
                  <a:gd name="T38" fmla="*/ 14 w 225"/>
                  <a:gd name="T39" fmla="*/ 378 h 392"/>
                  <a:gd name="T40" fmla="*/ 31 w 225"/>
                  <a:gd name="T41" fmla="*/ 391 h 392"/>
                  <a:gd name="T42" fmla="*/ 50 w 225"/>
                  <a:gd name="T43" fmla="*/ 391 h 392"/>
                  <a:gd name="T44" fmla="*/ 69 w 225"/>
                  <a:gd name="T45" fmla="*/ 384 h 392"/>
                  <a:gd name="T46" fmla="*/ 86 w 225"/>
                  <a:gd name="T47" fmla="*/ 375 h 392"/>
                  <a:gd name="T48" fmla="*/ 98 w 225"/>
                  <a:gd name="T49" fmla="*/ 361 h 392"/>
                  <a:gd name="T50" fmla="*/ 110 w 225"/>
                  <a:gd name="T51" fmla="*/ 332 h 392"/>
                  <a:gd name="T52" fmla="*/ 122 w 225"/>
                  <a:gd name="T53" fmla="*/ 296 h 392"/>
                  <a:gd name="T54" fmla="*/ 134 w 225"/>
                  <a:gd name="T55" fmla="*/ 265 h 392"/>
                  <a:gd name="T56" fmla="*/ 145 w 225"/>
                  <a:gd name="T57" fmla="*/ 243 h 392"/>
                  <a:gd name="T58" fmla="*/ 163 w 225"/>
                  <a:gd name="T59" fmla="*/ 216 h 392"/>
                  <a:gd name="T60" fmla="*/ 180 w 225"/>
                  <a:gd name="T61" fmla="*/ 184 h 392"/>
                  <a:gd name="T62" fmla="*/ 191 w 225"/>
                  <a:gd name="T63" fmla="*/ 154 h 392"/>
                  <a:gd name="T64" fmla="*/ 195 w 225"/>
                  <a:gd name="T65" fmla="*/ 124 h 392"/>
                  <a:gd name="T66" fmla="*/ 203 w 225"/>
                  <a:gd name="T67" fmla="*/ 111 h 392"/>
                  <a:gd name="T68" fmla="*/ 219 w 225"/>
                  <a:gd name="T69" fmla="*/ 114 h 392"/>
                  <a:gd name="T70" fmla="*/ 225 w 225"/>
                  <a:gd name="T71" fmla="*/ 95 h 392"/>
                  <a:gd name="T72" fmla="*/ 220 w 225"/>
                  <a:gd name="T73" fmla="*/ 76 h 392"/>
                  <a:gd name="T74" fmla="*/ 218 w 225"/>
                  <a:gd name="T75" fmla="*/ 57 h 392"/>
                  <a:gd name="T76" fmla="*/ 221 w 225"/>
                  <a:gd name="T77" fmla="*/ 44 h 392"/>
                  <a:gd name="T78" fmla="*/ 222 w 225"/>
                  <a:gd name="T79" fmla="*/ 33 h 39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25"/>
                  <a:gd name="T121" fmla="*/ 0 h 392"/>
                  <a:gd name="T122" fmla="*/ 225 w 225"/>
                  <a:gd name="T123" fmla="*/ 392 h 39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25" h="392">
                    <a:moveTo>
                      <a:pt x="221" y="26"/>
                    </a:moveTo>
                    <a:lnTo>
                      <a:pt x="219" y="19"/>
                    </a:lnTo>
                    <a:lnTo>
                      <a:pt x="213" y="6"/>
                    </a:lnTo>
                    <a:lnTo>
                      <a:pt x="205" y="0"/>
                    </a:lnTo>
                    <a:lnTo>
                      <a:pt x="197" y="12"/>
                    </a:lnTo>
                    <a:lnTo>
                      <a:pt x="189" y="28"/>
                    </a:lnTo>
                    <a:lnTo>
                      <a:pt x="181" y="31"/>
                    </a:lnTo>
                    <a:lnTo>
                      <a:pt x="172" y="33"/>
                    </a:lnTo>
                    <a:lnTo>
                      <a:pt x="164" y="43"/>
                    </a:lnTo>
                    <a:lnTo>
                      <a:pt x="159" y="52"/>
                    </a:lnTo>
                    <a:lnTo>
                      <a:pt x="152" y="61"/>
                    </a:lnTo>
                    <a:lnTo>
                      <a:pt x="145" y="72"/>
                    </a:lnTo>
                    <a:lnTo>
                      <a:pt x="137" y="81"/>
                    </a:lnTo>
                    <a:lnTo>
                      <a:pt x="129" y="89"/>
                    </a:lnTo>
                    <a:lnTo>
                      <a:pt x="122" y="96"/>
                    </a:lnTo>
                    <a:lnTo>
                      <a:pt x="115" y="102"/>
                    </a:lnTo>
                    <a:lnTo>
                      <a:pt x="110" y="104"/>
                    </a:lnTo>
                    <a:lnTo>
                      <a:pt x="103" y="106"/>
                    </a:lnTo>
                    <a:lnTo>
                      <a:pt x="93" y="111"/>
                    </a:lnTo>
                    <a:lnTo>
                      <a:pt x="83" y="117"/>
                    </a:lnTo>
                    <a:lnTo>
                      <a:pt x="71" y="124"/>
                    </a:lnTo>
                    <a:lnTo>
                      <a:pt x="61" y="133"/>
                    </a:lnTo>
                    <a:lnTo>
                      <a:pt x="52" y="143"/>
                    </a:lnTo>
                    <a:lnTo>
                      <a:pt x="45" y="154"/>
                    </a:lnTo>
                    <a:lnTo>
                      <a:pt x="42" y="165"/>
                    </a:lnTo>
                    <a:lnTo>
                      <a:pt x="42" y="187"/>
                    </a:lnTo>
                    <a:lnTo>
                      <a:pt x="45" y="208"/>
                    </a:lnTo>
                    <a:lnTo>
                      <a:pt x="45" y="226"/>
                    </a:lnTo>
                    <a:lnTo>
                      <a:pt x="38" y="243"/>
                    </a:lnTo>
                    <a:lnTo>
                      <a:pt x="31" y="252"/>
                    </a:lnTo>
                    <a:lnTo>
                      <a:pt x="24" y="260"/>
                    </a:lnTo>
                    <a:lnTo>
                      <a:pt x="17" y="268"/>
                    </a:lnTo>
                    <a:lnTo>
                      <a:pt x="12" y="277"/>
                    </a:lnTo>
                    <a:lnTo>
                      <a:pt x="6" y="286"/>
                    </a:lnTo>
                    <a:lnTo>
                      <a:pt x="2" y="296"/>
                    </a:lnTo>
                    <a:lnTo>
                      <a:pt x="0" y="307"/>
                    </a:lnTo>
                    <a:lnTo>
                      <a:pt x="0" y="318"/>
                    </a:lnTo>
                    <a:lnTo>
                      <a:pt x="2" y="340"/>
                    </a:lnTo>
                    <a:lnTo>
                      <a:pt x="7" y="361"/>
                    </a:lnTo>
                    <a:lnTo>
                      <a:pt x="14" y="378"/>
                    </a:lnTo>
                    <a:lnTo>
                      <a:pt x="24" y="389"/>
                    </a:lnTo>
                    <a:lnTo>
                      <a:pt x="31" y="391"/>
                    </a:lnTo>
                    <a:lnTo>
                      <a:pt x="40" y="392"/>
                    </a:lnTo>
                    <a:lnTo>
                      <a:pt x="50" y="391"/>
                    </a:lnTo>
                    <a:lnTo>
                      <a:pt x="60" y="388"/>
                    </a:lnTo>
                    <a:lnTo>
                      <a:pt x="69" y="384"/>
                    </a:lnTo>
                    <a:lnTo>
                      <a:pt x="78" y="379"/>
                    </a:lnTo>
                    <a:lnTo>
                      <a:pt x="86" y="375"/>
                    </a:lnTo>
                    <a:lnTo>
                      <a:pt x="92" y="369"/>
                    </a:lnTo>
                    <a:lnTo>
                      <a:pt x="98" y="361"/>
                    </a:lnTo>
                    <a:lnTo>
                      <a:pt x="104" y="348"/>
                    </a:lnTo>
                    <a:lnTo>
                      <a:pt x="110" y="332"/>
                    </a:lnTo>
                    <a:lnTo>
                      <a:pt x="116" y="315"/>
                    </a:lnTo>
                    <a:lnTo>
                      <a:pt x="122" y="296"/>
                    </a:lnTo>
                    <a:lnTo>
                      <a:pt x="128" y="279"/>
                    </a:lnTo>
                    <a:lnTo>
                      <a:pt x="134" y="265"/>
                    </a:lnTo>
                    <a:lnTo>
                      <a:pt x="139" y="254"/>
                    </a:lnTo>
                    <a:lnTo>
                      <a:pt x="145" y="243"/>
                    </a:lnTo>
                    <a:lnTo>
                      <a:pt x="153" y="231"/>
                    </a:lnTo>
                    <a:lnTo>
                      <a:pt x="163" y="216"/>
                    </a:lnTo>
                    <a:lnTo>
                      <a:pt x="172" y="200"/>
                    </a:lnTo>
                    <a:lnTo>
                      <a:pt x="180" y="184"/>
                    </a:lnTo>
                    <a:lnTo>
                      <a:pt x="187" y="169"/>
                    </a:lnTo>
                    <a:lnTo>
                      <a:pt x="191" y="154"/>
                    </a:lnTo>
                    <a:lnTo>
                      <a:pt x="194" y="141"/>
                    </a:lnTo>
                    <a:lnTo>
                      <a:pt x="195" y="124"/>
                    </a:lnTo>
                    <a:lnTo>
                      <a:pt x="197" y="113"/>
                    </a:lnTo>
                    <a:lnTo>
                      <a:pt x="203" y="111"/>
                    </a:lnTo>
                    <a:lnTo>
                      <a:pt x="211" y="114"/>
                    </a:lnTo>
                    <a:lnTo>
                      <a:pt x="219" y="114"/>
                    </a:lnTo>
                    <a:lnTo>
                      <a:pt x="224" y="107"/>
                    </a:lnTo>
                    <a:lnTo>
                      <a:pt x="225" y="95"/>
                    </a:lnTo>
                    <a:lnTo>
                      <a:pt x="221" y="80"/>
                    </a:lnTo>
                    <a:lnTo>
                      <a:pt x="220" y="76"/>
                    </a:lnTo>
                    <a:lnTo>
                      <a:pt x="219" y="67"/>
                    </a:lnTo>
                    <a:lnTo>
                      <a:pt x="218" y="57"/>
                    </a:lnTo>
                    <a:lnTo>
                      <a:pt x="219" y="49"/>
                    </a:lnTo>
                    <a:lnTo>
                      <a:pt x="221" y="44"/>
                    </a:lnTo>
                    <a:lnTo>
                      <a:pt x="222" y="38"/>
                    </a:lnTo>
                    <a:lnTo>
                      <a:pt x="222" y="33"/>
                    </a:lnTo>
                    <a:lnTo>
                      <a:pt x="221" y="2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2433" y="1587"/>
                <a:ext cx="989" cy="1053"/>
              </a:xfrm>
              <a:custGeom>
                <a:avLst/>
                <a:gdLst>
                  <a:gd name="T0" fmla="*/ 1057 w 1979"/>
                  <a:gd name="T1" fmla="*/ 2103 h 2106"/>
                  <a:gd name="T2" fmla="*/ 1165 w 1979"/>
                  <a:gd name="T3" fmla="*/ 2094 h 2106"/>
                  <a:gd name="T4" fmla="*/ 1291 w 1979"/>
                  <a:gd name="T5" fmla="*/ 2040 h 2106"/>
                  <a:gd name="T6" fmla="*/ 1392 w 1979"/>
                  <a:gd name="T7" fmla="*/ 1947 h 2106"/>
                  <a:gd name="T8" fmla="*/ 1420 w 1979"/>
                  <a:gd name="T9" fmla="*/ 1876 h 2106"/>
                  <a:gd name="T10" fmla="*/ 1492 w 1979"/>
                  <a:gd name="T11" fmla="*/ 1829 h 2106"/>
                  <a:gd name="T12" fmla="*/ 1505 w 1979"/>
                  <a:gd name="T13" fmla="*/ 1718 h 2106"/>
                  <a:gd name="T14" fmla="*/ 1594 w 1979"/>
                  <a:gd name="T15" fmla="*/ 1645 h 2106"/>
                  <a:gd name="T16" fmla="*/ 1691 w 1979"/>
                  <a:gd name="T17" fmla="*/ 1459 h 2106"/>
                  <a:gd name="T18" fmla="*/ 1662 w 1979"/>
                  <a:gd name="T19" fmla="*/ 1293 h 2106"/>
                  <a:gd name="T20" fmla="*/ 1720 w 1979"/>
                  <a:gd name="T21" fmla="*/ 1156 h 2106"/>
                  <a:gd name="T22" fmla="*/ 1817 w 1979"/>
                  <a:gd name="T23" fmla="*/ 1044 h 2106"/>
                  <a:gd name="T24" fmla="*/ 1938 w 1979"/>
                  <a:gd name="T25" fmla="*/ 872 h 2106"/>
                  <a:gd name="T26" fmla="*/ 1973 w 1979"/>
                  <a:gd name="T27" fmla="*/ 728 h 2106"/>
                  <a:gd name="T28" fmla="*/ 1894 w 1979"/>
                  <a:gd name="T29" fmla="*/ 741 h 2106"/>
                  <a:gd name="T30" fmla="*/ 1774 w 1979"/>
                  <a:gd name="T31" fmla="*/ 747 h 2106"/>
                  <a:gd name="T32" fmla="*/ 1752 w 1979"/>
                  <a:gd name="T33" fmla="*/ 696 h 2106"/>
                  <a:gd name="T34" fmla="*/ 1662 w 1979"/>
                  <a:gd name="T35" fmla="*/ 607 h 2106"/>
                  <a:gd name="T36" fmla="*/ 1600 w 1979"/>
                  <a:gd name="T37" fmla="*/ 526 h 2106"/>
                  <a:gd name="T38" fmla="*/ 1555 w 1979"/>
                  <a:gd name="T39" fmla="*/ 444 h 2106"/>
                  <a:gd name="T40" fmla="*/ 1489 w 1979"/>
                  <a:gd name="T41" fmla="*/ 340 h 2106"/>
                  <a:gd name="T42" fmla="*/ 1435 w 1979"/>
                  <a:gd name="T43" fmla="*/ 248 h 2106"/>
                  <a:gd name="T44" fmla="*/ 1456 w 1979"/>
                  <a:gd name="T45" fmla="*/ 205 h 2106"/>
                  <a:gd name="T46" fmla="*/ 1433 w 1979"/>
                  <a:gd name="T47" fmla="*/ 160 h 2106"/>
                  <a:gd name="T48" fmla="*/ 1354 w 1979"/>
                  <a:gd name="T49" fmla="*/ 157 h 2106"/>
                  <a:gd name="T50" fmla="*/ 1283 w 1979"/>
                  <a:gd name="T51" fmla="*/ 164 h 2106"/>
                  <a:gd name="T52" fmla="*/ 1188 w 1979"/>
                  <a:gd name="T53" fmla="*/ 143 h 2106"/>
                  <a:gd name="T54" fmla="*/ 1090 w 1979"/>
                  <a:gd name="T55" fmla="*/ 109 h 2106"/>
                  <a:gd name="T56" fmla="*/ 1071 w 1979"/>
                  <a:gd name="T57" fmla="*/ 175 h 2106"/>
                  <a:gd name="T58" fmla="*/ 979 w 1979"/>
                  <a:gd name="T59" fmla="*/ 153 h 2106"/>
                  <a:gd name="T60" fmla="*/ 862 w 1979"/>
                  <a:gd name="T61" fmla="*/ 113 h 2106"/>
                  <a:gd name="T62" fmla="*/ 819 w 1979"/>
                  <a:gd name="T63" fmla="*/ 69 h 2106"/>
                  <a:gd name="T64" fmla="*/ 807 w 1979"/>
                  <a:gd name="T65" fmla="*/ 2 h 2106"/>
                  <a:gd name="T66" fmla="*/ 747 w 1979"/>
                  <a:gd name="T67" fmla="*/ 1 h 2106"/>
                  <a:gd name="T68" fmla="*/ 635 w 1979"/>
                  <a:gd name="T69" fmla="*/ 10 h 2106"/>
                  <a:gd name="T70" fmla="*/ 544 w 1979"/>
                  <a:gd name="T71" fmla="*/ 27 h 2106"/>
                  <a:gd name="T72" fmla="*/ 481 w 1979"/>
                  <a:gd name="T73" fmla="*/ 53 h 2106"/>
                  <a:gd name="T74" fmla="*/ 397 w 1979"/>
                  <a:gd name="T75" fmla="*/ 50 h 2106"/>
                  <a:gd name="T76" fmla="*/ 283 w 1979"/>
                  <a:gd name="T77" fmla="*/ 163 h 2106"/>
                  <a:gd name="T78" fmla="*/ 225 w 1979"/>
                  <a:gd name="T79" fmla="*/ 225 h 2106"/>
                  <a:gd name="T80" fmla="*/ 172 w 1979"/>
                  <a:gd name="T81" fmla="*/ 244 h 2106"/>
                  <a:gd name="T82" fmla="*/ 128 w 1979"/>
                  <a:gd name="T83" fmla="*/ 309 h 2106"/>
                  <a:gd name="T84" fmla="*/ 41 w 1979"/>
                  <a:gd name="T85" fmla="*/ 414 h 2106"/>
                  <a:gd name="T86" fmla="*/ 41 w 1979"/>
                  <a:gd name="T87" fmla="*/ 556 h 2106"/>
                  <a:gd name="T88" fmla="*/ 13 w 1979"/>
                  <a:gd name="T89" fmla="*/ 703 h 2106"/>
                  <a:gd name="T90" fmla="*/ 53 w 1979"/>
                  <a:gd name="T91" fmla="*/ 770 h 2106"/>
                  <a:gd name="T92" fmla="*/ 89 w 1979"/>
                  <a:gd name="T93" fmla="*/ 842 h 2106"/>
                  <a:gd name="T94" fmla="*/ 160 w 1979"/>
                  <a:gd name="T95" fmla="*/ 904 h 2106"/>
                  <a:gd name="T96" fmla="*/ 241 w 1979"/>
                  <a:gd name="T97" fmla="*/ 953 h 2106"/>
                  <a:gd name="T98" fmla="*/ 337 w 1979"/>
                  <a:gd name="T99" fmla="*/ 931 h 2106"/>
                  <a:gd name="T100" fmla="*/ 408 w 1979"/>
                  <a:gd name="T101" fmla="*/ 939 h 2106"/>
                  <a:gd name="T102" fmla="*/ 513 w 1979"/>
                  <a:gd name="T103" fmla="*/ 905 h 2106"/>
                  <a:gd name="T104" fmla="*/ 615 w 1979"/>
                  <a:gd name="T105" fmla="*/ 917 h 2106"/>
                  <a:gd name="T106" fmla="*/ 686 w 1979"/>
                  <a:gd name="T107" fmla="*/ 957 h 2106"/>
                  <a:gd name="T108" fmla="*/ 759 w 1979"/>
                  <a:gd name="T109" fmla="*/ 1035 h 2106"/>
                  <a:gd name="T110" fmla="*/ 793 w 1979"/>
                  <a:gd name="T111" fmla="*/ 1189 h 2106"/>
                  <a:gd name="T112" fmla="*/ 851 w 1979"/>
                  <a:gd name="T113" fmla="*/ 1286 h 2106"/>
                  <a:gd name="T114" fmla="*/ 885 w 1979"/>
                  <a:gd name="T115" fmla="*/ 1435 h 2106"/>
                  <a:gd name="T116" fmla="*/ 838 w 1979"/>
                  <a:gd name="T117" fmla="*/ 1549 h 2106"/>
                  <a:gd name="T118" fmla="*/ 887 w 1979"/>
                  <a:gd name="T119" fmla="*/ 1729 h 2106"/>
                  <a:gd name="T120" fmla="*/ 920 w 1979"/>
                  <a:gd name="T121" fmla="*/ 1847 h 2106"/>
                  <a:gd name="T122" fmla="*/ 982 w 1979"/>
                  <a:gd name="T123" fmla="*/ 1975 h 21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79"/>
                  <a:gd name="T187" fmla="*/ 0 h 2106"/>
                  <a:gd name="T188" fmla="*/ 1979 w 1979"/>
                  <a:gd name="T189" fmla="*/ 2106 h 21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79" h="2106">
                    <a:moveTo>
                      <a:pt x="1008" y="2034"/>
                    </a:moveTo>
                    <a:lnTo>
                      <a:pt x="1006" y="2043"/>
                    </a:lnTo>
                    <a:lnTo>
                      <a:pt x="1005" y="2064"/>
                    </a:lnTo>
                    <a:lnTo>
                      <a:pt x="1010" y="2087"/>
                    </a:lnTo>
                    <a:lnTo>
                      <a:pt x="1025" y="2102"/>
                    </a:lnTo>
                    <a:lnTo>
                      <a:pt x="1035" y="2104"/>
                    </a:lnTo>
                    <a:lnTo>
                      <a:pt x="1046" y="2106"/>
                    </a:lnTo>
                    <a:lnTo>
                      <a:pt x="1057" y="2103"/>
                    </a:lnTo>
                    <a:lnTo>
                      <a:pt x="1069" y="2101"/>
                    </a:lnTo>
                    <a:lnTo>
                      <a:pt x="1080" y="2098"/>
                    </a:lnTo>
                    <a:lnTo>
                      <a:pt x="1093" y="2094"/>
                    </a:lnTo>
                    <a:lnTo>
                      <a:pt x="1107" y="2092"/>
                    </a:lnTo>
                    <a:lnTo>
                      <a:pt x="1122" y="2091"/>
                    </a:lnTo>
                    <a:lnTo>
                      <a:pt x="1137" y="2092"/>
                    </a:lnTo>
                    <a:lnTo>
                      <a:pt x="1150" y="2093"/>
                    </a:lnTo>
                    <a:lnTo>
                      <a:pt x="1165" y="2094"/>
                    </a:lnTo>
                    <a:lnTo>
                      <a:pt x="1179" y="2095"/>
                    </a:lnTo>
                    <a:lnTo>
                      <a:pt x="1194" y="2094"/>
                    </a:lnTo>
                    <a:lnTo>
                      <a:pt x="1209" y="2091"/>
                    </a:lnTo>
                    <a:lnTo>
                      <a:pt x="1224" y="2084"/>
                    </a:lnTo>
                    <a:lnTo>
                      <a:pt x="1241" y="2073"/>
                    </a:lnTo>
                    <a:lnTo>
                      <a:pt x="1259" y="2061"/>
                    </a:lnTo>
                    <a:lnTo>
                      <a:pt x="1275" y="2050"/>
                    </a:lnTo>
                    <a:lnTo>
                      <a:pt x="1291" y="2040"/>
                    </a:lnTo>
                    <a:lnTo>
                      <a:pt x="1306" y="2030"/>
                    </a:lnTo>
                    <a:lnTo>
                      <a:pt x="1321" y="2019"/>
                    </a:lnTo>
                    <a:lnTo>
                      <a:pt x="1335" y="2009"/>
                    </a:lnTo>
                    <a:lnTo>
                      <a:pt x="1349" y="1996"/>
                    </a:lnTo>
                    <a:lnTo>
                      <a:pt x="1361" y="1982"/>
                    </a:lnTo>
                    <a:lnTo>
                      <a:pt x="1374" y="1968"/>
                    </a:lnTo>
                    <a:lnTo>
                      <a:pt x="1384" y="1957"/>
                    </a:lnTo>
                    <a:lnTo>
                      <a:pt x="1392" y="1947"/>
                    </a:lnTo>
                    <a:lnTo>
                      <a:pt x="1400" y="1937"/>
                    </a:lnTo>
                    <a:lnTo>
                      <a:pt x="1406" y="1929"/>
                    </a:lnTo>
                    <a:lnTo>
                      <a:pt x="1410" y="1921"/>
                    </a:lnTo>
                    <a:lnTo>
                      <a:pt x="1412" y="1912"/>
                    </a:lnTo>
                    <a:lnTo>
                      <a:pt x="1413" y="1902"/>
                    </a:lnTo>
                    <a:lnTo>
                      <a:pt x="1414" y="1892"/>
                    </a:lnTo>
                    <a:lnTo>
                      <a:pt x="1417" y="1883"/>
                    </a:lnTo>
                    <a:lnTo>
                      <a:pt x="1420" y="1876"/>
                    </a:lnTo>
                    <a:lnTo>
                      <a:pt x="1426" y="1870"/>
                    </a:lnTo>
                    <a:lnTo>
                      <a:pt x="1432" y="1865"/>
                    </a:lnTo>
                    <a:lnTo>
                      <a:pt x="1440" y="1860"/>
                    </a:lnTo>
                    <a:lnTo>
                      <a:pt x="1449" y="1856"/>
                    </a:lnTo>
                    <a:lnTo>
                      <a:pt x="1459" y="1851"/>
                    </a:lnTo>
                    <a:lnTo>
                      <a:pt x="1470" y="1845"/>
                    </a:lnTo>
                    <a:lnTo>
                      <a:pt x="1481" y="1838"/>
                    </a:lnTo>
                    <a:lnTo>
                      <a:pt x="1492" y="1829"/>
                    </a:lnTo>
                    <a:lnTo>
                      <a:pt x="1502" y="1817"/>
                    </a:lnTo>
                    <a:lnTo>
                      <a:pt x="1509" y="1805"/>
                    </a:lnTo>
                    <a:lnTo>
                      <a:pt x="1513" y="1791"/>
                    </a:lnTo>
                    <a:lnTo>
                      <a:pt x="1513" y="1776"/>
                    </a:lnTo>
                    <a:lnTo>
                      <a:pt x="1510" y="1759"/>
                    </a:lnTo>
                    <a:lnTo>
                      <a:pt x="1505" y="1743"/>
                    </a:lnTo>
                    <a:lnTo>
                      <a:pt x="1504" y="1730"/>
                    </a:lnTo>
                    <a:lnTo>
                      <a:pt x="1505" y="1718"/>
                    </a:lnTo>
                    <a:lnTo>
                      <a:pt x="1510" y="1708"/>
                    </a:lnTo>
                    <a:lnTo>
                      <a:pt x="1517" y="1699"/>
                    </a:lnTo>
                    <a:lnTo>
                      <a:pt x="1525" y="1691"/>
                    </a:lnTo>
                    <a:lnTo>
                      <a:pt x="1534" y="1681"/>
                    </a:lnTo>
                    <a:lnTo>
                      <a:pt x="1545" y="1673"/>
                    </a:lnTo>
                    <a:lnTo>
                      <a:pt x="1557" y="1664"/>
                    </a:lnTo>
                    <a:lnTo>
                      <a:pt x="1575" y="1655"/>
                    </a:lnTo>
                    <a:lnTo>
                      <a:pt x="1594" y="1645"/>
                    </a:lnTo>
                    <a:lnTo>
                      <a:pt x="1614" y="1634"/>
                    </a:lnTo>
                    <a:lnTo>
                      <a:pt x="1633" y="1623"/>
                    </a:lnTo>
                    <a:lnTo>
                      <a:pt x="1649" y="1610"/>
                    </a:lnTo>
                    <a:lnTo>
                      <a:pt x="1662" y="1596"/>
                    </a:lnTo>
                    <a:lnTo>
                      <a:pt x="1670" y="1582"/>
                    </a:lnTo>
                    <a:lnTo>
                      <a:pt x="1679" y="1545"/>
                    </a:lnTo>
                    <a:lnTo>
                      <a:pt x="1687" y="1502"/>
                    </a:lnTo>
                    <a:lnTo>
                      <a:pt x="1691" y="1459"/>
                    </a:lnTo>
                    <a:lnTo>
                      <a:pt x="1687" y="1422"/>
                    </a:lnTo>
                    <a:lnTo>
                      <a:pt x="1681" y="1395"/>
                    </a:lnTo>
                    <a:lnTo>
                      <a:pt x="1677" y="1373"/>
                    </a:lnTo>
                    <a:lnTo>
                      <a:pt x="1674" y="1353"/>
                    </a:lnTo>
                    <a:lnTo>
                      <a:pt x="1670" y="1336"/>
                    </a:lnTo>
                    <a:lnTo>
                      <a:pt x="1668" y="1325"/>
                    </a:lnTo>
                    <a:lnTo>
                      <a:pt x="1664" y="1310"/>
                    </a:lnTo>
                    <a:lnTo>
                      <a:pt x="1662" y="1293"/>
                    </a:lnTo>
                    <a:lnTo>
                      <a:pt x="1661" y="1274"/>
                    </a:lnTo>
                    <a:lnTo>
                      <a:pt x="1661" y="1254"/>
                    </a:lnTo>
                    <a:lnTo>
                      <a:pt x="1664" y="1234"/>
                    </a:lnTo>
                    <a:lnTo>
                      <a:pt x="1671" y="1215"/>
                    </a:lnTo>
                    <a:lnTo>
                      <a:pt x="1682" y="1199"/>
                    </a:lnTo>
                    <a:lnTo>
                      <a:pt x="1694" y="1184"/>
                    </a:lnTo>
                    <a:lnTo>
                      <a:pt x="1707" y="1170"/>
                    </a:lnTo>
                    <a:lnTo>
                      <a:pt x="1720" y="1156"/>
                    </a:lnTo>
                    <a:lnTo>
                      <a:pt x="1732" y="1142"/>
                    </a:lnTo>
                    <a:lnTo>
                      <a:pt x="1745" y="1128"/>
                    </a:lnTo>
                    <a:lnTo>
                      <a:pt x="1757" y="1113"/>
                    </a:lnTo>
                    <a:lnTo>
                      <a:pt x="1768" y="1099"/>
                    </a:lnTo>
                    <a:lnTo>
                      <a:pt x="1778" y="1084"/>
                    </a:lnTo>
                    <a:lnTo>
                      <a:pt x="1790" y="1071"/>
                    </a:lnTo>
                    <a:lnTo>
                      <a:pt x="1803" y="1057"/>
                    </a:lnTo>
                    <a:lnTo>
                      <a:pt x="1817" y="1044"/>
                    </a:lnTo>
                    <a:lnTo>
                      <a:pt x="1831" y="1030"/>
                    </a:lnTo>
                    <a:lnTo>
                      <a:pt x="1848" y="1015"/>
                    </a:lnTo>
                    <a:lnTo>
                      <a:pt x="1863" y="998"/>
                    </a:lnTo>
                    <a:lnTo>
                      <a:pt x="1879" y="978"/>
                    </a:lnTo>
                    <a:lnTo>
                      <a:pt x="1894" y="954"/>
                    </a:lnTo>
                    <a:lnTo>
                      <a:pt x="1909" y="928"/>
                    </a:lnTo>
                    <a:lnTo>
                      <a:pt x="1924" y="900"/>
                    </a:lnTo>
                    <a:lnTo>
                      <a:pt x="1938" y="872"/>
                    </a:lnTo>
                    <a:lnTo>
                      <a:pt x="1951" y="845"/>
                    </a:lnTo>
                    <a:lnTo>
                      <a:pt x="1963" y="818"/>
                    </a:lnTo>
                    <a:lnTo>
                      <a:pt x="1971" y="795"/>
                    </a:lnTo>
                    <a:lnTo>
                      <a:pt x="1977" y="776"/>
                    </a:lnTo>
                    <a:lnTo>
                      <a:pt x="1979" y="761"/>
                    </a:lnTo>
                    <a:lnTo>
                      <a:pt x="1979" y="748"/>
                    </a:lnTo>
                    <a:lnTo>
                      <a:pt x="1977" y="738"/>
                    </a:lnTo>
                    <a:lnTo>
                      <a:pt x="1973" y="728"/>
                    </a:lnTo>
                    <a:lnTo>
                      <a:pt x="1969" y="721"/>
                    </a:lnTo>
                    <a:lnTo>
                      <a:pt x="1963" y="717"/>
                    </a:lnTo>
                    <a:lnTo>
                      <a:pt x="1955" y="715"/>
                    </a:lnTo>
                    <a:lnTo>
                      <a:pt x="1944" y="716"/>
                    </a:lnTo>
                    <a:lnTo>
                      <a:pt x="1933" y="720"/>
                    </a:lnTo>
                    <a:lnTo>
                      <a:pt x="1920" y="727"/>
                    </a:lnTo>
                    <a:lnTo>
                      <a:pt x="1908" y="734"/>
                    </a:lnTo>
                    <a:lnTo>
                      <a:pt x="1894" y="741"/>
                    </a:lnTo>
                    <a:lnTo>
                      <a:pt x="1880" y="748"/>
                    </a:lnTo>
                    <a:lnTo>
                      <a:pt x="1865" y="753"/>
                    </a:lnTo>
                    <a:lnTo>
                      <a:pt x="1849" y="756"/>
                    </a:lnTo>
                    <a:lnTo>
                      <a:pt x="1831" y="757"/>
                    </a:lnTo>
                    <a:lnTo>
                      <a:pt x="1813" y="755"/>
                    </a:lnTo>
                    <a:lnTo>
                      <a:pt x="1796" y="751"/>
                    </a:lnTo>
                    <a:lnTo>
                      <a:pt x="1783" y="749"/>
                    </a:lnTo>
                    <a:lnTo>
                      <a:pt x="1774" y="747"/>
                    </a:lnTo>
                    <a:lnTo>
                      <a:pt x="1767" y="745"/>
                    </a:lnTo>
                    <a:lnTo>
                      <a:pt x="1762" y="741"/>
                    </a:lnTo>
                    <a:lnTo>
                      <a:pt x="1760" y="736"/>
                    </a:lnTo>
                    <a:lnTo>
                      <a:pt x="1758" y="730"/>
                    </a:lnTo>
                    <a:lnTo>
                      <a:pt x="1757" y="720"/>
                    </a:lnTo>
                    <a:lnTo>
                      <a:pt x="1754" y="711"/>
                    </a:lnTo>
                    <a:lnTo>
                      <a:pt x="1753" y="703"/>
                    </a:lnTo>
                    <a:lnTo>
                      <a:pt x="1752" y="696"/>
                    </a:lnTo>
                    <a:lnTo>
                      <a:pt x="1749" y="690"/>
                    </a:lnTo>
                    <a:lnTo>
                      <a:pt x="1744" y="683"/>
                    </a:lnTo>
                    <a:lnTo>
                      <a:pt x="1736" y="675"/>
                    </a:lnTo>
                    <a:lnTo>
                      <a:pt x="1725" y="665"/>
                    </a:lnTo>
                    <a:lnTo>
                      <a:pt x="1710" y="651"/>
                    </a:lnTo>
                    <a:lnTo>
                      <a:pt x="1693" y="636"/>
                    </a:lnTo>
                    <a:lnTo>
                      <a:pt x="1677" y="622"/>
                    </a:lnTo>
                    <a:lnTo>
                      <a:pt x="1662" y="607"/>
                    </a:lnTo>
                    <a:lnTo>
                      <a:pt x="1649" y="594"/>
                    </a:lnTo>
                    <a:lnTo>
                      <a:pt x="1638" y="581"/>
                    </a:lnTo>
                    <a:lnTo>
                      <a:pt x="1629" y="569"/>
                    </a:lnTo>
                    <a:lnTo>
                      <a:pt x="1622" y="558"/>
                    </a:lnTo>
                    <a:lnTo>
                      <a:pt x="1618" y="549"/>
                    </a:lnTo>
                    <a:lnTo>
                      <a:pt x="1615" y="541"/>
                    </a:lnTo>
                    <a:lnTo>
                      <a:pt x="1608" y="532"/>
                    </a:lnTo>
                    <a:lnTo>
                      <a:pt x="1600" y="526"/>
                    </a:lnTo>
                    <a:lnTo>
                      <a:pt x="1591" y="519"/>
                    </a:lnTo>
                    <a:lnTo>
                      <a:pt x="1581" y="511"/>
                    </a:lnTo>
                    <a:lnTo>
                      <a:pt x="1572" y="501"/>
                    </a:lnTo>
                    <a:lnTo>
                      <a:pt x="1565" y="491"/>
                    </a:lnTo>
                    <a:lnTo>
                      <a:pt x="1562" y="479"/>
                    </a:lnTo>
                    <a:lnTo>
                      <a:pt x="1560" y="467"/>
                    </a:lnTo>
                    <a:lnTo>
                      <a:pt x="1557" y="455"/>
                    </a:lnTo>
                    <a:lnTo>
                      <a:pt x="1555" y="444"/>
                    </a:lnTo>
                    <a:lnTo>
                      <a:pt x="1551" y="432"/>
                    </a:lnTo>
                    <a:lnTo>
                      <a:pt x="1547" y="421"/>
                    </a:lnTo>
                    <a:lnTo>
                      <a:pt x="1541" y="410"/>
                    </a:lnTo>
                    <a:lnTo>
                      <a:pt x="1535" y="399"/>
                    </a:lnTo>
                    <a:lnTo>
                      <a:pt x="1527" y="388"/>
                    </a:lnTo>
                    <a:lnTo>
                      <a:pt x="1517" y="376"/>
                    </a:lnTo>
                    <a:lnTo>
                      <a:pt x="1504" y="358"/>
                    </a:lnTo>
                    <a:lnTo>
                      <a:pt x="1489" y="340"/>
                    </a:lnTo>
                    <a:lnTo>
                      <a:pt x="1474" y="320"/>
                    </a:lnTo>
                    <a:lnTo>
                      <a:pt x="1460" y="301"/>
                    </a:lnTo>
                    <a:lnTo>
                      <a:pt x="1448" y="284"/>
                    </a:lnTo>
                    <a:lnTo>
                      <a:pt x="1437" y="269"/>
                    </a:lnTo>
                    <a:lnTo>
                      <a:pt x="1430" y="257"/>
                    </a:lnTo>
                    <a:lnTo>
                      <a:pt x="1428" y="250"/>
                    </a:lnTo>
                    <a:lnTo>
                      <a:pt x="1430" y="248"/>
                    </a:lnTo>
                    <a:lnTo>
                      <a:pt x="1435" y="248"/>
                    </a:lnTo>
                    <a:lnTo>
                      <a:pt x="1441" y="248"/>
                    </a:lnTo>
                    <a:lnTo>
                      <a:pt x="1447" y="249"/>
                    </a:lnTo>
                    <a:lnTo>
                      <a:pt x="1453" y="249"/>
                    </a:lnTo>
                    <a:lnTo>
                      <a:pt x="1458" y="247"/>
                    </a:lnTo>
                    <a:lnTo>
                      <a:pt x="1459" y="240"/>
                    </a:lnTo>
                    <a:lnTo>
                      <a:pt x="1459" y="227"/>
                    </a:lnTo>
                    <a:lnTo>
                      <a:pt x="1457" y="216"/>
                    </a:lnTo>
                    <a:lnTo>
                      <a:pt x="1456" y="205"/>
                    </a:lnTo>
                    <a:lnTo>
                      <a:pt x="1453" y="196"/>
                    </a:lnTo>
                    <a:lnTo>
                      <a:pt x="1450" y="182"/>
                    </a:lnTo>
                    <a:lnTo>
                      <a:pt x="1444" y="168"/>
                    </a:lnTo>
                    <a:lnTo>
                      <a:pt x="1440" y="158"/>
                    </a:lnTo>
                    <a:lnTo>
                      <a:pt x="1437" y="153"/>
                    </a:lnTo>
                    <a:lnTo>
                      <a:pt x="1437" y="154"/>
                    </a:lnTo>
                    <a:lnTo>
                      <a:pt x="1435" y="157"/>
                    </a:lnTo>
                    <a:lnTo>
                      <a:pt x="1433" y="160"/>
                    </a:lnTo>
                    <a:lnTo>
                      <a:pt x="1428" y="163"/>
                    </a:lnTo>
                    <a:lnTo>
                      <a:pt x="1422" y="166"/>
                    </a:lnTo>
                    <a:lnTo>
                      <a:pt x="1415" y="168"/>
                    </a:lnTo>
                    <a:lnTo>
                      <a:pt x="1406" y="168"/>
                    </a:lnTo>
                    <a:lnTo>
                      <a:pt x="1396" y="166"/>
                    </a:lnTo>
                    <a:lnTo>
                      <a:pt x="1381" y="161"/>
                    </a:lnTo>
                    <a:lnTo>
                      <a:pt x="1367" y="159"/>
                    </a:lnTo>
                    <a:lnTo>
                      <a:pt x="1354" y="157"/>
                    </a:lnTo>
                    <a:lnTo>
                      <a:pt x="1342" y="156"/>
                    </a:lnTo>
                    <a:lnTo>
                      <a:pt x="1331" y="156"/>
                    </a:lnTo>
                    <a:lnTo>
                      <a:pt x="1321" y="157"/>
                    </a:lnTo>
                    <a:lnTo>
                      <a:pt x="1312" y="158"/>
                    </a:lnTo>
                    <a:lnTo>
                      <a:pt x="1305" y="160"/>
                    </a:lnTo>
                    <a:lnTo>
                      <a:pt x="1298" y="163"/>
                    </a:lnTo>
                    <a:lnTo>
                      <a:pt x="1291" y="164"/>
                    </a:lnTo>
                    <a:lnTo>
                      <a:pt x="1283" y="164"/>
                    </a:lnTo>
                    <a:lnTo>
                      <a:pt x="1274" y="164"/>
                    </a:lnTo>
                    <a:lnTo>
                      <a:pt x="1265" y="163"/>
                    </a:lnTo>
                    <a:lnTo>
                      <a:pt x="1254" y="161"/>
                    </a:lnTo>
                    <a:lnTo>
                      <a:pt x="1243" y="158"/>
                    </a:lnTo>
                    <a:lnTo>
                      <a:pt x="1230" y="154"/>
                    </a:lnTo>
                    <a:lnTo>
                      <a:pt x="1216" y="150"/>
                    </a:lnTo>
                    <a:lnTo>
                      <a:pt x="1202" y="146"/>
                    </a:lnTo>
                    <a:lnTo>
                      <a:pt x="1188" y="143"/>
                    </a:lnTo>
                    <a:lnTo>
                      <a:pt x="1173" y="138"/>
                    </a:lnTo>
                    <a:lnTo>
                      <a:pt x="1160" y="134"/>
                    </a:lnTo>
                    <a:lnTo>
                      <a:pt x="1146" y="128"/>
                    </a:lnTo>
                    <a:lnTo>
                      <a:pt x="1133" y="122"/>
                    </a:lnTo>
                    <a:lnTo>
                      <a:pt x="1122" y="114"/>
                    </a:lnTo>
                    <a:lnTo>
                      <a:pt x="1111" y="108"/>
                    </a:lnTo>
                    <a:lnTo>
                      <a:pt x="1101" y="107"/>
                    </a:lnTo>
                    <a:lnTo>
                      <a:pt x="1090" y="109"/>
                    </a:lnTo>
                    <a:lnTo>
                      <a:pt x="1082" y="114"/>
                    </a:lnTo>
                    <a:lnTo>
                      <a:pt x="1074" y="120"/>
                    </a:lnTo>
                    <a:lnTo>
                      <a:pt x="1069" y="126"/>
                    </a:lnTo>
                    <a:lnTo>
                      <a:pt x="1065" y="130"/>
                    </a:lnTo>
                    <a:lnTo>
                      <a:pt x="1064" y="131"/>
                    </a:lnTo>
                    <a:lnTo>
                      <a:pt x="1067" y="139"/>
                    </a:lnTo>
                    <a:lnTo>
                      <a:pt x="1072" y="157"/>
                    </a:lnTo>
                    <a:lnTo>
                      <a:pt x="1071" y="175"/>
                    </a:lnTo>
                    <a:lnTo>
                      <a:pt x="1058" y="183"/>
                    </a:lnTo>
                    <a:lnTo>
                      <a:pt x="1048" y="182"/>
                    </a:lnTo>
                    <a:lnTo>
                      <a:pt x="1036" y="180"/>
                    </a:lnTo>
                    <a:lnTo>
                      <a:pt x="1025" y="175"/>
                    </a:lnTo>
                    <a:lnTo>
                      <a:pt x="1013" y="171"/>
                    </a:lnTo>
                    <a:lnTo>
                      <a:pt x="1002" y="165"/>
                    </a:lnTo>
                    <a:lnTo>
                      <a:pt x="990" y="159"/>
                    </a:lnTo>
                    <a:lnTo>
                      <a:pt x="979" y="153"/>
                    </a:lnTo>
                    <a:lnTo>
                      <a:pt x="967" y="149"/>
                    </a:lnTo>
                    <a:lnTo>
                      <a:pt x="956" y="144"/>
                    </a:lnTo>
                    <a:lnTo>
                      <a:pt x="942" y="137"/>
                    </a:lnTo>
                    <a:lnTo>
                      <a:pt x="927" y="131"/>
                    </a:lnTo>
                    <a:lnTo>
                      <a:pt x="912" y="124"/>
                    </a:lnTo>
                    <a:lnTo>
                      <a:pt x="896" y="120"/>
                    </a:lnTo>
                    <a:lnTo>
                      <a:pt x="880" y="115"/>
                    </a:lnTo>
                    <a:lnTo>
                      <a:pt x="862" y="113"/>
                    </a:lnTo>
                    <a:lnTo>
                      <a:pt x="847" y="114"/>
                    </a:lnTo>
                    <a:lnTo>
                      <a:pt x="833" y="114"/>
                    </a:lnTo>
                    <a:lnTo>
                      <a:pt x="824" y="111"/>
                    </a:lnTo>
                    <a:lnTo>
                      <a:pt x="817" y="105"/>
                    </a:lnTo>
                    <a:lnTo>
                      <a:pt x="814" y="97"/>
                    </a:lnTo>
                    <a:lnTo>
                      <a:pt x="814" y="88"/>
                    </a:lnTo>
                    <a:lnTo>
                      <a:pt x="815" y="78"/>
                    </a:lnTo>
                    <a:lnTo>
                      <a:pt x="819" y="69"/>
                    </a:lnTo>
                    <a:lnTo>
                      <a:pt x="824" y="62"/>
                    </a:lnTo>
                    <a:lnTo>
                      <a:pt x="830" y="55"/>
                    </a:lnTo>
                    <a:lnTo>
                      <a:pt x="833" y="46"/>
                    </a:lnTo>
                    <a:lnTo>
                      <a:pt x="835" y="36"/>
                    </a:lnTo>
                    <a:lnTo>
                      <a:pt x="833" y="25"/>
                    </a:lnTo>
                    <a:lnTo>
                      <a:pt x="828" y="15"/>
                    </a:lnTo>
                    <a:lnTo>
                      <a:pt x="820" y="7"/>
                    </a:lnTo>
                    <a:lnTo>
                      <a:pt x="807" y="2"/>
                    </a:lnTo>
                    <a:lnTo>
                      <a:pt x="791" y="0"/>
                    </a:lnTo>
                    <a:lnTo>
                      <a:pt x="786" y="0"/>
                    </a:lnTo>
                    <a:lnTo>
                      <a:pt x="780" y="0"/>
                    </a:lnTo>
                    <a:lnTo>
                      <a:pt x="775" y="0"/>
                    </a:lnTo>
                    <a:lnTo>
                      <a:pt x="769" y="0"/>
                    </a:lnTo>
                    <a:lnTo>
                      <a:pt x="762" y="0"/>
                    </a:lnTo>
                    <a:lnTo>
                      <a:pt x="755" y="0"/>
                    </a:lnTo>
                    <a:lnTo>
                      <a:pt x="747" y="1"/>
                    </a:lnTo>
                    <a:lnTo>
                      <a:pt x="739" y="1"/>
                    </a:lnTo>
                    <a:lnTo>
                      <a:pt x="725" y="2"/>
                    </a:lnTo>
                    <a:lnTo>
                      <a:pt x="711" y="3"/>
                    </a:lnTo>
                    <a:lnTo>
                      <a:pt x="696" y="5"/>
                    </a:lnTo>
                    <a:lnTo>
                      <a:pt x="680" y="6"/>
                    </a:lnTo>
                    <a:lnTo>
                      <a:pt x="665" y="7"/>
                    </a:lnTo>
                    <a:lnTo>
                      <a:pt x="650" y="8"/>
                    </a:lnTo>
                    <a:lnTo>
                      <a:pt x="635" y="10"/>
                    </a:lnTo>
                    <a:lnTo>
                      <a:pt x="620" y="12"/>
                    </a:lnTo>
                    <a:lnTo>
                      <a:pt x="606" y="14"/>
                    </a:lnTo>
                    <a:lnTo>
                      <a:pt x="594" y="15"/>
                    </a:lnTo>
                    <a:lnTo>
                      <a:pt x="581" y="17"/>
                    </a:lnTo>
                    <a:lnTo>
                      <a:pt x="570" y="20"/>
                    </a:lnTo>
                    <a:lnTo>
                      <a:pt x="560" y="22"/>
                    </a:lnTo>
                    <a:lnTo>
                      <a:pt x="551" y="24"/>
                    </a:lnTo>
                    <a:lnTo>
                      <a:pt x="544" y="27"/>
                    </a:lnTo>
                    <a:lnTo>
                      <a:pt x="540" y="29"/>
                    </a:lnTo>
                    <a:lnTo>
                      <a:pt x="530" y="35"/>
                    </a:lnTo>
                    <a:lnTo>
                      <a:pt x="522" y="40"/>
                    </a:lnTo>
                    <a:lnTo>
                      <a:pt x="515" y="45"/>
                    </a:lnTo>
                    <a:lnTo>
                      <a:pt x="509" y="48"/>
                    </a:lnTo>
                    <a:lnTo>
                      <a:pt x="502" y="51"/>
                    </a:lnTo>
                    <a:lnTo>
                      <a:pt x="492" y="53"/>
                    </a:lnTo>
                    <a:lnTo>
                      <a:pt x="481" y="53"/>
                    </a:lnTo>
                    <a:lnTo>
                      <a:pt x="466" y="52"/>
                    </a:lnTo>
                    <a:lnTo>
                      <a:pt x="450" y="50"/>
                    </a:lnTo>
                    <a:lnTo>
                      <a:pt x="437" y="47"/>
                    </a:lnTo>
                    <a:lnTo>
                      <a:pt x="427" y="45"/>
                    </a:lnTo>
                    <a:lnTo>
                      <a:pt x="417" y="44"/>
                    </a:lnTo>
                    <a:lnTo>
                      <a:pt x="411" y="44"/>
                    </a:lnTo>
                    <a:lnTo>
                      <a:pt x="404" y="46"/>
                    </a:lnTo>
                    <a:lnTo>
                      <a:pt x="397" y="50"/>
                    </a:lnTo>
                    <a:lnTo>
                      <a:pt x="391" y="56"/>
                    </a:lnTo>
                    <a:lnTo>
                      <a:pt x="382" y="66"/>
                    </a:lnTo>
                    <a:lnTo>
                      <a:pt x="367" y="78"/>
                    </a:lnTo>
                    <a:lnTo>
                      <a:pt x="348" y="91"/>
                    </a:lnTo>
                    <a:lnTo>
                      <a:pt x="330" y="107"/>
                    </a:lnTo>
                    <a:lnTo>
                      <a:pt x="311" y="123"/>
                    </a:lnTo>
                    <a:lnTo>
                      <a:pt x="294" y="143"/>
                    </a:lnTo>
                    <a:lnTo>
                      <a:pt x="283" y="163"/>
                    </a:lnTo>
                    <a:lnTo>
                      <a:pt x="277" y="183"/>
                    </a:lnTo>
                    <a:lnTo>
                      <a:pt x="277" y="186"/>
                    </a:lnTo>
                    <a:lnTo>
                      <a:pt x="273" y="192"/>
                    </a:lnTo>
                    <a:lnTo>
                      <a:pt x="264" y="202"/>
                    </a:lnTo>
                    <a:lnTo>
                      <a:pt x="248" y="211"/>
                    </a:lnTo>
                    <a:lnTo>
                      <a:pt x="239" y="216"/>
                    </a:lnTo>
                    <a:lnTo>
                      <a:pt x="231" y="220"/>
                    </a:lnTo>
                    <a:lnTo>
                      <a:pt x="225" y="225"/>
                    </a:lnTo>
                    <a:lnTo>
                      <a:pt x="219" y="229"/>
                    </a:lnTo>
                    <a:lnTo>
                      <a:pt x="213" y="234"/>
                    </a:lnTo>
                    <a:lnTo>
                      <a:pt x="208" y="236"/>
                    </a:lnTo>
                    <a:lnTo>
                      <a:pt x="201" y="239"/>
                    </a:lnTo>
                    <a:lnTo>
                      <a:pt x="192" y="240"/>
                    </a:lnTo>
                    <a:lnTo>
                      <a:pt x="182" y="240"/>
                    </a:lnTo>
                    <a:lnTo>
                      <a:pt x="177" y="242"/>
                    </a:lnTo>
                    <a:lnTo>
                      <a:pt x="172" y="244"/>
                    </a:lnTo>
                    <a:lnTo>
                      <a:pt x="170" y="248"/>
                    </a:lnTo>
                    <a:lnTo>
                      <a:pt x="166" y="254"/>
                    </a:lnTo>
                    <a:lnTo>
                      <a:pt x="163" y="259"/>
                    </a:lnTo>
                    <a:lnTo>
                      <a:pt x="158" y="266"/>
                    </a:lnTo>
                    <a:lnTo>
                      <a:pt x="151" y="274"/>
                    </a:lnTo>
                    <a:lnTo>
                      <a:pt x="143" y="285"/>
                    </a:lnTo>
                    <a:lnTo>
                      <a:pt x="135" y="296"/>
                    </a:lnTo>
                    <a:lnTo>
                      <a:pt x="128" y="309"/>
                    </a:lnTo>
                    <a:lnTo>
                      <a:pt x="120" y="324"/>
                    </a:lnTo>
                    <a:lnTo>
                      <a:pt x="110" y="338"/>
                    </a:lnTo>
                    <a:lnTo>
                      <a:pt x="99" y="352"/>
                    </a:lnTo>
                    <a:lnTo>
                      <a:pt x="87" y="365"/>
                    </a:lnTo>
                    <a:lnTo>
                      <a:pt x="71" y="377"/>
                    </a:lnTo>
                    <a:lnTo>
                      <a:pt x="57" y="388"/>
                    </a:lnTo>
                    <a:lnTo>
                      <a:pt x="46" y="401"/>
                    </a:lnTo>
                    <a:lnTo>
                      <a:pt x="41" y="414"/>
                    </a:lnTo>
                    <a:lnTo>
                      <a:pt x="38" y="428"/>
                    </a:lnTo>
                    <a:lnTo>
                      <a:pt x="37" y="440"/>
                    </a:lnTo>
                    <a:lnTo>
                      <a:pt x="38" y="452"/>
                    </a:lnTo>
                    <a:lnTo>
                      <a:pt x="41" y="461"/>
                    </a:lnTo>
                    <a:lnTo>
                      <a:pt x="43" y="469"/>
                    </a:lnTo>
                    <a:lnTo>
                      <a:pt x="46" y="489"/>
                    </a:lnTo>
                    <a:lnTo>
                      <a:pt x="46" y="520"/>
                    </a:lnTo>
                    <a:lnTo>
                      <a:pt x="41" y="556"/>
                    </a:lnTo>
                    <a:lnTo>
                      <a:pt x="26" y="589"/>
                    </a:lnTo>
                    <a:lnTo>
                      <a:pt x="10" y="615"/>
                    </a:lnTo>
                    <a:lnTo>
                      <a:pt x="3" y="634"/>
                    </a:lnTo>
                    <a:lnTo>
                      <a:pt x="0" y="652"/>
                    </a:lnTo>
                    <a:lnTo>
                      <a:pt x="3" y="674"/>
                    </a:lnTo>
                    <a:lnTo>
                      <a:pt x="5" y="686"/>
                    </a:lnTo>
                    <a:lnTo>
                      <a:pt x="8" y="695"/>
                    </a:lnTo>
                    <a:lnTo>
                      <a:pt x="13" y="703"/>
                    </a:lnTo>
                    <a:lnTo>
                      <a:pt x="18" y="710"/>
                    </a:lnTo>
                    <a:lnTo>
                      <a:pt x="22" y="715"/>
                    </a:lnTo>
                    <a:lnTo>
                      <a:pt x="28" y="720"/>
                    </a:lnTo>
                    <a:lnTo>
                      <a:pt x="33" y="726"/>
                    </a:lnTo>
                    <a:lnTo>
                      <a:pt x="37" y="732"/>
                    </a:lnTo>
                    <a:lnTo>
                      <a:pt x="43" y="746"/>
                    </a:lnTo>
                    <a:lnTo>
                      <a:pt x="48" y="758"/>
                    </a:lnTo>
                    <a:lnTo>
                      <a:pt x="53" y="770"/>
                    </a:lnTo>
                    <a:lnTo>
                      <a:pt x="65" y="777"/>
                    </a:lnTo>
                    <a:lnTo>
                      <a:pt x="79" y="784"/>
                    </a:lnTo>
                    <a:lnTo>
                      <a:pt x="87" y="795"/>
                    </a:lnTo>
                    <a:lnTo>
                      <a:pt x="90" y="809"/>
                    </a:lnTo>
                    <a:lnTo>
                      <a:pt x="88" y="823"/>
                    </a:lnTo>
                    <a:lnTo>
                      <a:pt x="87" y="830"/>
                    </a:lnTo>
                    <a:lnTo>
                      <a:pt x="87" y="836"/>
                    </a:lnTo>
                    <a:lnTo>
                      <a:pt x="89" y="842"/>
                    </a:lnTo>
                    <a:lnTo>
                      <a:pt x="92" y="849"/>
                    </a:lnTo>
                    <a:lnTo>
                      <a:pt x="98" y="856"/>
                    </a:lnTo>
                    <a:lnTo>
                      <a:pt x="106" y="864"/>
                    </a:lnTo>
                    <a:lnTo>
                      <a:pt x="117" y="872"/>
                    </a:lnTo>
                    <a:lnTo>
                      <a:pt x="128" y="881"/>
                    </a:lnTo>
                    <a:lnTo>
                      <a:pt x="141" y="889"/>
                    </a:lnTo>
                    <a:lnTo>
                      <a:pt x="151" y="897"/>
                    </a:lnTo>
                    <a:lnTo>
                      <a:pt x="160" y="904"/>
                    </a:lnTo>
                    <a:lnTo>
                      <a:pt x="170" y="912"/>
                    </a:lnTo>
                    <a:lnTo>
                      <a:pt x="178" y="919"/>
                    </a:lnTo>
                    <a:lnTo>
                      <a:pt x="186" y="927"/>
                    </a:lnTo>
                    <a:lnTo>
                      <a:pt x="194" y="935"/>
                    </a:lnTo>
                    <a:lnTo>
                      <a:pt x="202" y="943"/>
                    </a:lnTo>
                    <a:lnTo>
                      <a:pt x="212" y="950"/>
                    </a:lnTo>
                    <a:lnTo>
                      <a:pt x="225" y="952"/>
                    </a:lnTo>
                    <a:lnTo>
                      <a:pt x="241" y="953"/>
                    </a:lnTo>
                    <a:lnTo>
                      <a:pt x="257" y="951"/>
                    </a:lnTo>
                    <a:lnTo>
                      <a:pt x="272" y="947"/>
                    </a:lnTo>
                    <a:lnTo>
                      <a:pt x="288" y="944"/>
                    </a:lnTo>
                    <a:lnTo>
                      <a:pt x="301" y="939"/>
                    </a:lnTo>
                    <a:lnTo>
                      <a:pt x="311" y="937"/>
                    </a:lnTo>
                    <a:lnTo>
                      <a:pt x="320" y="935"/>
                    </a:lnTo>
                    <a:lnTo>
                      <a:pt x="329" y="932"/>
                    </a:lnTo>
                    <a:lnTo>
                      <a:pt x="337" y="931"/>
                    </a:lnTo>
                    <a:lnTo>
                      <a:pt x="346" y="930"/>
                    </a:lnTo>
                    <a:lnTo>
                      <a:pt x="354" y="930"/>
                    </a:lnTo>
                    <a:lnTo>
                      <a:pt x="362" y="931"/>
                    </a:lnTo>
                    <a:lnTo>
                      <a:pt x="371" y="934"/>
                    </a:lnTo>
                    <a:lnTo>
                      <a:pt x="379" y="937"/>
                    </a:lnTo>
                    <a:lnTo>
                      <a:pt x="389" y="940"/>
                    </a:lnTo>
                    <a:lnTo>
                      <a:pt x="398" y="940"/>
                    </a:lnTo>
                    <a:lnTo>
                      <a:pt x="408" y="939"/>
                    </a:lnTo>
                    <a:lnTo>
                      <a:pt x="419" y="937"/>
                    </a:lnTo>
                    <a:lnTo>
                      <a:pt x="429" y="934"/>
                    </a:lnTo>
                    <a:lnTo>
                      <a:pt x="441" y="929"/>
                    </a:lnTo>
                    <a:lnTo>
                      <a:pt x="453" y="924"/>
                    </a:lnTo>
                    <a:lnTo>
                      <a:pt x="466" y="920"/>
                    </a:lnTo>
                    <a:lnTo>
                      <a:pt x="480" y="915"/>
                    </a:lnTo>
                    <a:lnTo>
                      <a:pt x="496" y="909"/>
                    </a:lnTo>
                    <a:lnTo>
                      <a:pt x="513" y="905"/>
                    </a:lnTo>
                    <a:lnTo>
                      <a:pt x="530" y="900"/>
                    </a:lnTo>
                    <a:lnTo>
                      <a:pt x="548" y="897"/>
                    </a:lnTo>
                    <a:lnTo>
                      <a:pt x="565" y="894"/>
                    </a:lnTo>
                    <a:lnTo>
                      <a:pt x="579" y="895"/>
                    </a:lnTo>
                    <a:lnTo>
                      <a:pt x="591" y="898"/>
                    </a:lnTo>
                    <a:lnTo>
                      <a:pt x="601" y="902"/>
                    </a:lnTo>
                    <a:lnTo>
                      <a:pt x="609" y="909"/>
                    </a:lnTo>
                    <a:lnTo>
                      <a:pt x="615" y="917"/>
                    </a:lnTo>
                    <a:lnTo>
                      <a:pt x="620" y="925"/>
                    </a:lnTo>
                    <a:lnTo>
                      <a:pt x="626" y="934"/>
                    </a:lnTo>
                    <a:lnTo>
                      <a:pt x="632" y="942"/>
                    </a:lnTo>
                    <a:lnTo>
                      <a:pt x="639" y="949"/>
                    </a:lnTo>
                    <a:lnTo>
                      <a:pt x="648" y="954"/>
                    </a:lnTo>
                    <a:lnTo>
                      <a:pt x="659" y="957"/>
                    </a:lnTo>
                    <a:lnTo>
                      <a:pt x="672" y="958"/>
                    </a:lnTo>
                    <a:lnTo>
                      <a:pt x="686" y="957"/>
                    </a:lnTo>
                    <a:lnTo>
                      <a:pt x="699" y="955"/>
                    </a:lnTo>
                    <a:lnTo>
                      <a:pt x="712" y="953"/>
                    </a:lnTo>
                    <a:lnTo>
                      <a:pt x="725" y="953"/>
                    </a:lnTo>
                    <a:lnTo>
                      <a:pt x="737" y="955"/>
                    </a:lnTo>
                    <a:lnTo>
                      <a:pt x="746" y="960"/>
                    </a:lnTo>
                    <a:lnTo>
                      <a:pt x="757" y="978"/>
                    </a:lnTo>
                    <a:lnTo>
                      <a:pt x="761" y="1004"/>
                    </a:lnTo>
                    <a:lnTo>
                      <a:pt x="759" y="1035"/>
                    </a:lnTo>
                    <a:lnTo>
                      <a:pt x="752" y="1067"/>
                    </a:lnTo>
                    <a:lnTo>
                      <a:pt x="744" y="1098"/>
                    </a:lnTo>
                    <a:lnTo>
                      <a:pt x="739" y="1121"/>
                    </a:lnTo>
                    <a:lnTo>
                      <a:pt x="742" y="1142"/>
                    </a:lnTo>
                    <a:lnTo>
                      <a:pt x="757" y="1159"/>
                    </a:lnTo>
                    <a:lnTo>
                      <a:pt x="769" y="1169"/>
                    </a:lnTo>
                    <a:lnTo>
                      <a:pt x="780" y="1178"/>
                    </a:lnTo>
                    <a:lnTo>
                      <a:pt x="793" y="1189"/>
                    </a:lnTo>
                    <a:lnTo>
                      <a:pt x="805" y="1200"/>
                    </a:lnTo>
                    <a:lnTo>
                      <a:pt x="816" y="1211"/>
                    </a:lnTo>
                    <a:lnTo>
                      <a:pt x="825" y="1223"/>
                    </a:lnTo>
                    <a:lnTo>
                      <a:pt x="832" y="1233"/>
                    </a:lnTo>
                    <a:lnTo>
                      <a:pt x="836" y="1245"/>
                    </a:lnTo>
                    <a:lnTo>
                      <a:pt x="839" y="1256"/>
                    </a:lnTo>
                    <a:lnTo>
                      <a:pt x="845" y="1271"/>
                    </a:lnTo>
                    <a:lnTo>
                      <a:pt x="851" y="1286"/>
                    </a:lnTo>
                    <a:lnTo>
                      <a:pt x="858" y="1302"/>
                    </a:lnTo>
                    <a:lnTo>
                      <a:pt x="865" y="1320"/>
                    </a:lnTo>
                    <a:lnTo>
                      <a:pt x="870" y="1336"/>
                    </a:lnTo>
                    <a:lnTo>
                      <a:pt x="875" y="1351"/>
                    </a:lnTo>
                    <a:lnTo>
                      <a:pt x="876" y="1365"/>
                    </a:lnTo>
                    <a:lnTo>
                      <a:pt x="878" y="1390"/>
                    </a:lnTo>
                    <a:lnTo>
                      <a:pt x="882" y="1413"/>
                    </a:lnTo>
                    <a:lnTo>
                      <a:pt x="885" y="1435"/>
                    </a:lnTo>
                    <a:lnTo>
                      <a:pt x="888" y="1457"/>
                    </a:lnTo>
                    <a:lnTo>
                      <a:pt x="885" y="1467"/>
                    </a:lnTo>
                    <a:lnTo>
                      <a:pt x="880" y="1477"/>
                    </a:lnTo>
                    <a:lnTo>
                      <a:pt x="872" y="1488"/>
                    </a:lnTo>
                    <a:lnTo>
                      <a:pt x="862" y="1501"/>
                    </a:lnTo>
                    <a:lnTo>
                      <a:pt x="852" y="1514"/>
                    </a:lnTo>
                    <a:lnTo>
                      <a:pt x="844" y="1531"/>
                    </a:lnTo>
                    <a:lnTo>
                      <a:pt x="838" y="1549"/>
                    </a:lnTo>
                    <a:lnTo>
                      <a:pt x="836" y="1571"/>
                    </a:lnTo>
                    <a:lnTo>
                      <a:pt x="838" y="1610"/>
                    </a:lnTo>
                    <a:lnTo>
                      <a:pt x="844" y="1638"/>
                    </a:lnTo>
                    <a:lnTo>
                      <a:pt x="853" y="1661"/>
                    </a:lnTo>
                    <a:lnTo>
                      <a:pt x="865" y="1685"/>
                    </a:lnTo>
                    <a:lnTo>
                      <a:pt x="872" y="1699"/>
                    </a:lnTo>
                    <a:lnTo>
                      <a:pt x="880" y="1714"/>
                    </a:lnTo>
                    <a:lnTo>
                      <a:pt x="887" y="1729"/>
                    </a:lnTo>
                    <a:lnTo>
                      <a:pt x="895" y="1744"/>
                    </a:lnTo>
                    <a:lnTo>
                      <a:pt x="901" y="1760"/>
                    </a:lnTo>
                    <a:lnTo>
                      <a:pt x="907" y="1774"/>
                    </a:lnTo>
                    <a:lnTo>
                      <a:pt x="912" y="1788"/>
                    </a:lnTo>
                    <a:lnTo>
                      <a:pt x="915" y="1799"/>
                    </a:lnTo>
                    <a:lnTo>
                      <a:pt x="916" y="1812"/>
                    </a:lnTo>
                    <a:lnTo>
                      <a:pt x="919" y="1829"/>
                    </a:lnTo>
                    <a:lnTo>
                      <a:pt x="920" y="1847"/>
                    </a:lnTo>
                    <a:lnTo>
                      <a:pt x="922" y="1867"/>
                    </a:lnTo>
                    <a:lnTo>
                      <a:pt x="926" y="1888"/>
                    </a:lnTo>
                    <a:lnTo>
                      <a:pt x="930" y="1906"/>
                    </a:lnTo>
                    <a:lnTo>
                      <a:pt x="938" y="1924"/>
                    </a:lnTo>
                    <a:lnTo>
                      <a:pt x="950" y="1936"/>
                    </a:lnTo>
                    <a:lnTo>
                      <a:pt x="963" y="1948"/>
                    </a:lnTo>
                    <a:lnTo>
                      <a:pt x="973" y="1962"/>
                    </a:lnTo>
                    <a:lnTo>
                      <a:pt x="982" y="1975"/>
                    </a:lnTo>
                    <a:lnTo>
                      <a:pt x="989" y="1989"/>
                    </a:lnTo>
                    <a:lnTo>
                      <a:pt x="996" y="2003"/>
                    </a:lnTo>
                    <a:lnTo>
                      <a:pt x="1001" y="2016"/>
                    </a:lnTo>
                    <a:lnTo>
                      <a:pt x="1005" y="2026"/>
                    </a:lnTo>
                    <a:lnTo>
                      <a:pt x="1008" y="203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8677" name="Text Box 16"/>
            <p:cNvSpPr txBox="1">
              <a:spLocks noChangeArrowheads="1"/>
            </p:cNvSpPr>
            <p:nvPr/>
          </p:nvSpPr>
          <p:spPr bwMode="auto">
            <a:xfrm>
              <a:off x="4740" y="3203"/>
              <a:ext cx="72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5AB606"/>
                  </a:solidFill>
                  <a:latin typeface="Arial Black" pitchFamily="34" charset="0"/>
                </a:rPr>
                <a:t>Climate Change </a:t>
              </a:r>
              <a:r>
                <a:rPr lang="en-US">
                  <a:solidFill>
                    <a:srgbClr val="5F5F5F"/>
                  </a:solidFill>
                  <a:latin typeface="Arial Narrow" pitchFamily="34" charset="0"/>
                </a:rPr>
                <a:t>Meets Policy</a:t>
              </a:r>
            </a:p>
          </p:txBody>
        </p:sp>
      </p:grp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CPC Slides">
  <a:themeElements>
    <a:clrScheme name="1_ACPC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ACPC 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CPC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ACPC Slides">
  <a:themeElements>
    <a:clrScheme name="1_ACPC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ACPC 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CPC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CPC Slid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CPC Slid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4477</TotalTime>
  <Words>3072</Words>
  <Application>Microsoft Office PowerPoint</Application>
  <PresentationFormat>On-screen Show (4:3)</PresentationFormat>
  <Paragraphs>768</Paragraphs>
  <Slides>256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256</vt:i4>
      </vt:variant>
    </vt:vector>
  </HeadingPairs>
  <TitlesOfParts>
    <vt:vector size="258" baseType="lpstr">
      <vt:lpstr>1_ACPC Slides</vt:lpstr>
      <vt:lpstr>2_ACPC Slides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  <vt:lpstr>Invitation:  The first Climate Change and Development in Africa (CCDA-1) Conference    Development first: Addressing Climate Change in Africa (17-19 October, Addis Ababa, Ethiopia) </vt:lpstr>
      <vt:lpstr>Invitation: Premiere Conference sur les Changements Climatiques et le Developpement en Afrique   Priorite au Developpement: Lutter Contre les Effets Des Changements Climatiques en Afrique  (17-19 Octobre, Addis Ababa, Ethiopia) </vt:lpstr>
    </vt:vector>
  </TitlesOfParts>
  <Company>uneca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 P˚C   Data and Information directions</dc:title>
  <dc:creator>DELL780</dc:creator>
  <cp:lastModifiedBy>JW</cp:lastModifiedBy>
  <cp:revision>294</cp:revision>
  <dcterms:created xsi:type="dcterms:W3CDTF">2010-10-10T14:21:10Z</dcterms:created>
  <dcterms:modified xsi:type="dcterms:W3CDTF">2011-09-27T18:24:02Z</dcterms:modified>
</cp:coreProperties>
</file>