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2"/>
  </p:notesMasterIdLst>
  <p:sldIdLst>
    <p:sldId id="292" r:id="rId4"/>
    <p:sldId id="379" r:id="rId5"/>
    <p:sldId id="380" r:id="rId6"/>
    <p:sldId id="381" r:id="rId7"/>
    <p:sldId id="382" r:id="rId8"/>
    <p:sldId id="383" r:id="rId9"/>
    <p:sldId id="384" r:id="rId10"/>
    <p:sldId id="37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98"/>
    <a:srgbClr val="FFFEFC"/>
    <a:srgbClr val="FEFD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EBB0F-0ECE-4E87-8841-4DA6FBF99C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4E3CA2-4585-4DC0-87BA-4D80A8944127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3000" b="1" dirty="0">
              <a:solidFill>
                <a:schemeClr val="tx1"/>
              </a:solidFill>
            </a:rPr>
            <a:t>Lead : SPORD/UNEG</a:t>
          </a:r>
          <a:br>
            <a:rPr lang="fr-FR" sz="3000" dirty="0">
              <a:solidFill>
                <a:schemeClr val="tx1"/>
              </a:solidFill>
            </a:rPr>
          </a:br>
          <a:r>
            <a:rPr lang="fr-FR" sz="3600" dirty="0" err="1">
              <a:solidFill>
                <a:schemeClr val="tx1"/>
              </a:solidFill>
            </a:rPr>
            <a:t>Terms</a:t>
          </a:r>
          <a:r>
            <a:rPr lang="fr-FR" sz="3600" dirty="0">
              <a:solidFill>
                <a:schemeClr val="tx1"/>
              </a:solidFill>
            </a:rPr>
            <a:t> of Reference</a:t>
          </a:r>
          <a:endParaRPr lang="fr-FR" sz="3000" dirty="0">
            <a:solidFill>
              <a:schemeClr val="tx1"/>
            </a:solidFill>
          </a:endParaRPr>
        </a:p>
      </dgm:t>
    </dgm:pt>
    <dgm:pt modelId="{DF8D7F56-6716-4F5B-8C63-BDDC9DFB39D1}" type="parTrans" cxnId="{9BABE381-EC99-4E91-9B18-7891182290E9}">
      <dgm:prSet/>
      <dgm:spPr/>
      <dgm:t>
        <a:bodyPr/>
        <a:lstStyle/>
        <a:p>
          <a:endParaRPr lang="fr-FR"/>
        </a:p>
      </dgm:t>
    </dgm:pt>
    <dgm:pt modelId="{FF3CB7CC-350D-4272-953A-3D12306C8C95}" type="sibTrans" cxnId="{9BABE381-EC99-4E91-9B18-7891182290E9}">
      <dgm:prSet/>
      <dgm:spPr/>
      <dgm:t>
        <a:bodyPr/>
        <a:lstStyle/>
        <a:p>
          <a:endParaRPr lang="fr-FR"/>
        </a:p>
      </dgm:t>
    </dgm:pt>
    <dgm:pt modelId="{9F939DE8-3A1E-4F10-9655-2B84447BBE6D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buFont typeface="Symbol" panose="05050102010706020507" pitchFamily="18" charset="2"/>
            <a:buChar char=""/>
          </a:pPr>
          <a:r>
            <a:rPr lang="en-US" sz="2800" b="1" dirty="0">
              <a:solidFill>
                <a:schemeClr val="tx1"/>
              </a:solidFill>
            </a:rPr>
            <a:t>Principles</a:t>
          </a:r>
          <a:r>
            <a:rPr lang="en-US" sz="2800" b="1" dirty="0"/>
            <a:t> : </a:t>
          </a:r>
          <a:r>
            <a:rPr lang="en-GB" sz="2400" dirty="0">
              <a:solidFill>
                <a:srgbClr val="0070C0"/>
              </a:solidFill>
            </a:rPr>
            <a:t>Accountability,  Learning &amp; Evidence</a:t>
          </a:r>
          <a:endParaRPr lang="fr-FR" sz="2400" dirty="0">
            <a:solidFill>
              <a:srgbClr val="0070C0"/>
            </a:solidFill>
          </a:endParaRPr>
        </a:p>
        <a:p>
          <a:pPr algn="l">
            <a:buFont typeface="Wingdings" panose="05000000000000000000" pitchFamily="2" charset="2"/>
            <a:buChar char="§"/>
          </a:pPr>
          <a:r>
            <a:rPr lang="en-GB" sz="2400" dirty="0">
              <a:solidFill>
                <a:srgbClr val="0070C0"/>
              </a:solidFill>
            </a:rPr>
            <a:t>Improved decision making</a:t>
          </a:r>
          <a:endParaRPr lang="fr-FR" sz="2400" dirty="0">
            <a:solidFill>
              <a:srgbClr val="0070C0"/>
            </a:solidFill>
          </a:endParaRPr>
        </a:p>
      </dgm:t>
    </dgm:pt>
    <dgm:pt modelId="{0E5F7681-ABFF-4484-BB86-9E314F1E92C4}" type="parTrans" cxnId="{E2648337-B7D1-462E-B162-8FD39BE08F3A}">
      <dgm:prSet/>
      <dgm:spPr>
        <a:ln w="38100"/>
      </dgm:spPr>
      <dgm:t>
        <a:bodyPr/>
        <a:lstStyle/>
        <a:p>
          <a:endParaRPr lang="fr-FR"/>
        </a:p>
      </dgm:t>
    </dgm:pt>
    <dgm:pt modelId="{AF1649C5-5FE5-448C-A594-0D138A89C488}" type="sibTrans" cxnId="{E2648337-B7D1-462E-B162-8FD39BE08F3A}">
      <dgm:prSet/>
      <dgm:spPr/>
      <dgm:t>
        <a:bodyPr/>
        <a:lstStyle/>
        <a:p>
          <a:endParaRPr lang="fr-FR"/>
        </a:p>
      </dgm:t>
    </dgm:pt>
    <dgm:pt modelId="{3C975C35-F5AD-44CA-8A19-4F737DC61D6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br>
            <a:rPr lang="en-GB" sz="2800" b="1" kern="1200" dirty="0">
              <a:solidFill>
                <a:schemeClr val="tx1"/>
              </a:solidFill>
            </a:rPr>
          </a:br>
          <a:r>
            <a:rPr lang="en-GB" sz="2800" b="1" kern="1200" dirty="0">
              <a:solidFill>
                <a:schemeClr val="tx1"/>
              </a:solidFill>
            </a:rPr>
            <a:t>Objectives and Scope :  </a:t>
          </a:r>
          <a:r>
            <a:rPr lang="en-GB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Performance, Lessons learned, 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good practices, shortfalls, opportunities for future</a:t>
          </a:r>
          <a:endParaRPr lang="fr-FR" sz="2400" kern="1200" dirty="0">
            <a:solidFill>
              <a:srgbClr val="0070C0"/>
            </a:solidFill>
            <a:latin typeface="Calibri"/>
            <a:ea typeface="字魂35号-经典雅黑"/>
            <a:cs typeface="+mn-cs"/>
          </a:endParaRP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2400" kern="1200" dirty="0">
            <a:solidFill>
              <a:srgbClr val="C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9C4167AB-CE1F-4DA0-82BA-66382F4DDB21}" type="parTrans" cxnId="{D57D01ED-01FF-484F-B825-E8BBD6A8A9FE}">
      <dgm:prSet/>
      <dgm:spPr>
        <a:ln w="38100"/>
      </dgm:spPr>
      <dgm:t>
        <a:bodyPr/>
        <a:lstStyle/>
        <a:p>
          <a:endParaRPr lang="fr-FR"/>
        </a:p>
      </dgm:t>
    </dgm:pt>
    <dgm:pt modelId="{68F122E2-C221-40F2-944B-420C8C8483F3}" type="sibTrans" cxnId="{D57D01ED-01FF-484F-B825-E8BBD6A8A9FE}">
      <dgm:prSet/>
      <dgm:spPr/>
      <dgm:t>
        <a:bodyPr/>
        <a:lstStyle/>
        <a:p>
          <a:endParaRPr lang="fr-FR"/>
        </a:p>
      </dgm:t>
    </dgm:pt>
    <dgm:pt modelId="{B81738C4-2A04-44E0-B03B-76079FE2F532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US" sz="2800" b="1" kern="1200" dirty="0">
              <a:solidFill>
                <a:schemeClr val="tx1"/>
              </a:solidFill>
            </a:rPr>
            <a:t>Stakeholders : </a:t>
          </a:r>
          <a:r>
            <a:rPr lang="en-GB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African countries &amp; Ambassadors &amp; PR; Governing Council and TAC; IDEP Staff  &amp;ECA&amp;SRO; UN secretariat &amp; UN  Agencies, Nat.  sub-Reg. global institutions, Individual beneficiaries or partners; Experts &amp; Resource persons; Alumni, etc.</a:t>
          </a:r>
          <a:endParaRPr lang="fr-FR" sz="2400" kern="1200" dirty="0">
            <a:solidFill>
              <a:srgbClr val="0070C0"/>
            </a:solidFill>
            <a:latin typeface="Calibri"/>
            <a:ea typeface="字魂35号-经典雅黑"/>
            <a:cs typeface="+mn-cs"/>
          </a:endParaRPr>
        </a:p>
      </dgm:t>
    </dgm:pt>
    <dgm:pt modelId="{24FA06BB-32AF-42A5-AB14-DE641F3600D0}" type="parTrans" cxnId="{EFE9E445-B75A-48F7-B768-78A8C824208D}">
      <dgm:prSet/>
      <dgm:spPr>
        <a:ln w="38100"/>
      </dgm:spPr>
      <dgm:t>
        <a:bodyPr/>
        <a:lstStyle/>
        <a:p>
          <a:endParaRPr lang="fr-FR"/>
        </a:p>
      </dgm:t>
    </dgm:pt>
    <dgm:pt modelId="{D1B812FD-3A38-4655-8A3C-145E0A0D1BE1}" type="sibTrans" cxnId="{EFE9E445-B75A-48F7-B768-78A8C824208D}">
      <dgm:prSet/>
      <dgm:spPr/>
      <dgm:t>
        <a:bodyPr/>
        <a:lstStyle/>
        <a:p>
          <a:endParaRPr lang="fr-FR"/>
        </a:p>
      </dgm:t>
    </dgm:pt>
    <dgm:pt modelId="{4B3ADD78-B561-4E39-85E8-B4E1E4DE8D72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buFont typeface="Symbol" panose="05050102010706020507" pitchFamily="18" charset="2"/>
            <a:buChar char=""/>
          </a:pPr>
          <a:r>
            <a:rPr lang="fr-FR" sz="2800" b="1" kern="1200" dirty="0">
              <a:solidFill>
                <a:schemeClr val="tx1"/>
              </a:solidFill>
            </a:rPr>
            <a:t>Evaluation </a:t>
          </a:r>
          <a:r>
            <a:rPr lang="fr-FR" sz="2800" b="1" kern="1200" dirty="0" err="1">
              <a:solidFill>
                <a:schemeClr val="tx1"/>
              </a:solidFill>
            </a:rPr>
            <a:t>criteria</a:t>
          </a:r>
          <a:r>
            <a:rPr lang="fr-FR" sz="2800" b="1" kern="1200" dirty="0">
              <a:solidFill>
                <a:schemeClr val="tx1"/>
              </a:solidFill>
            </a:rPr>
            <a:t> : </a:t>
          </a:r>
          <a:r>
            <a:rPr lang="en-US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Relevance, Coherence, Effectiveness, Efficiency, Sustainability, Cross-cutting (Gender, Human Rights, disability inclusion and innovation):</a:t>
          </a:r>
          <a:endParaRPr lang="fr-FR" sz="2400" kern="1200" dirty="0">
            <a:solidFill>
              <a:srgbClr val="0070C0"/>
            </a:solidFill>
            <a:latin typeface="Calibri"/>
            <a:ea typeface="字魂35号-经典雅黑"/>
            <a:cs typeface="+mn-cs"/>
          </a:endParaRPr>
        </a:p>
      </dgm:t>
    </dgm:pt>
    <dgm:pt modelId="{7A8896FD-9800-4B9C-A3D1-CF58693E654D}" type="parTrans" cxnId="{9B93A44F-9D11-4D7F-8D98-FFBFD7ED04BC}">
      <dgm:prSet/>
      <dgm:spPr/>
      <dgm:t>
        <a:bodyPr/>
        <a:lstStyle/>
        <a:p>
          <a:endParaRPr lang="fr-FR"/>
        </a:p>
      </dgm:t>
    </dgm:pt>
    <dgm:pt modelId="{319367BB-6068-4A3E-9772-A5A8B2FB8F46}" type="sibTrans" cxnId="{9B93A44F-9D11-4D7F-8D98-FFBFD7ED04BC}">
      <dgm:prSet/>
      <dgm:spPr/>
      <dgm:t>
        <a:bodyPr/>
        <a:lstStyle/>
        <a:p>
          <a:endParaRPr lang="fr-FR"/>
        </a:p>
      </dgm:t>
    </dgm:pt>
    <dgm:pt modelId="{652608B1-5480-45C9-A398-D9D5DCA2ED15}" type="pres">
      <dgm:prSet presAssocID="{991EBB0F-0ECE-4E87-8841-4DA6FBF99C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089CFC-F140-40A8-B0E1-FAAB7A6B4B19}" type="pres">
      <dgm:prSet presAssocID="{4F4E3CA2-4585-4DC0-87BA-4D80A8944127}" presName="root1" presStyleCnt="0"/>
      <dgm:spPr/>
    </dgm:pt>
    <dgm:pt modelId="{449614E0-6EBF-499F-9F0C-163FC4778192}" type="pres">
      <dgm:prSet presAssocID="{4F4E3CA2-4585-4DC0-87BA-4D80A8944127}" presName="LevelOneTextNode" presStyleLbl="node0" presStyleIdx="0" presStyleCnt="1">
        <dgm:presLayoutVars>
          <dgm:chPref val="3"/>
        </dgm:presLayoutVars>
      </dgm:prSet>
      <dgm:spPr/>
    </dgm:pt>
    <dgm:pt modelId="{84F761C2-5521-4734-8AD7-C5F454C075C6}" type="pres">
      <dgm:prSet presAssocID="{4F4E3CA2-4585-4DC0-87BA-4D80A8944127}" presName="level2hierChild" presStyleCnt="0"/>
      <dgm:spPr/>
    </dgm:pt>
    <dgm:pt modelId="{EBB8E0A5-081E-43F1-B988-732FE75681C4}" type="pres">
      <dgm:prSet presAssocID="{0E5F7681-ABFF-4484-BB86-9E314F1E92C4}" presName="conn2-1" presStyleLbl="parChTrans1D2" presStyleIdx="0" presStyleCnt="4"/>
      <dgm:spPr/>
    </dgm:pt>
    <dgm:pt modelId="{517A3E4A-4F7E-4630-8B15-ABB0ECAF6AA5}" type="pres">
      <dgm:prSet presAssocID="{0E5F7681-ABFF-4484-BB86-9E314F1E92C4}" presName="connTx" presStyleLbl="parChTrans1D2" presStyleIdx="0" presStyleCnt="4"/>
      <dgm:spPr/>
    </dgm:pt>
    <dgm:pt modelId="{07411C60-7F5A-4FAE-A7AA-54762CE2F8A9}" type="pres">
      <dgm:prSet presAssocID="{9F939DE8-3A1E-4F10-9655-2B84447BBE6D}" presName="root2" presStyleCnt="0"/>
      <dgm:spPr/>
    </dgm:pt>
    <dgm:pt modelId="{B64CA931-0BCB-4A0E-A8E1-583F1EE9CCFE}" type="pres">
      <dgm:prSet presAssocID="{9F939DE8-3A1E-4F10-9655-2B84447BBE6D}" presName="LevelTwoTextNode" presStyleLbl="node2" presStyleIdx="0" presStyleCnt="4" custScaleX="282939" custLinFactNeighborX="-4859" custLinFactNeighborY="925">
        <dgm:presLayoutVars>
          <dgm:chPref val="3"/>
        </dgm:presLayoutVars>
      </dgm:prSet>
      <dgm:spPr/>
    </dgm:pt>
    <dgm:pt modelId="{020C4E7C-4162-4322-B6C3-48398944A22C}" type="pres">
      <dgm:prSet presAssocID="{9F939DE8-3A1E-4F10-9655-2B84447BBE6D}" presName="level3hierChild" presStyleCnt="0"/>
      <dgm:spPr/>
    </dgm:pt>
    <dgm:pt modelId="{322AE247-711A-403A-B665-622CF5112246}" type="pres">
      <dgm:prSet presAssocID="{9C4167AB-CE1F-4DA0-82BA-66382F4DDB21}" presName="conn2-1" presStyleLbl="parChTrans1D2" presStyleIdx="1" presStyleCnt="4"/>
      <dgm:spPr/>
    </dgm:pt>
    <dgm:pt modelId="{E5D6EAAE-6C09-4F50-9479-3ECDCE8293FA}" type="pres">
      <dgm:prSet presAssocID="{9C4167AB-CE1F-4DA0-82BA-66382F4DDB21}" presName="connTx" presStyleLbl="parChTrans1D2" presStyleIdx="1" presStyleCnt="4"/>
      <dgm:spPr/>
    </dgm:pt>
    <dgm:pt modelId="{369EE6B2-AC7F-4E8C-AEE0-A6C7D145F84E}" type="pres">
      <dgm:prSet presAssocID="{3C975C35-F5AD-44CA-8A19-4F737DC61D6A}" presName="root2" presStyleCnt="0"/>
      <dgm:spPr/>
    </dgm:pt>
    <dgm:pt modelId="{8E212AF4-AED0-4BAF-B22F-5FE5E32A9FFC}" type="pres">
      <dgm:prSet presAssocID="{3C975C35-F5AD-44CA-8A19-4F737DC61D6A}" presName="LevelTwoTextNode" presStyleLbl="node2" presStyleIdx="1" presStyleCnt="4" custScaleX="277324">
        <dgm:presLayoutVars>
          <dgm:chPref val="3"/>
        </dgm:presLayoutVars>
      </dgm:prSet>
      <dgm:spPr/>
    </dgm:pt>
    <dgm:pt modelId="{5E1137F7-B5D7-44FF-8EA7-478B9BC5CFDE}" type="pres">
      <dgm:prSet presAssocID="{3C975C35-F5AD-44CA-8A19-4F737DC61D6A}" presName="level3hierChild" presStyleCnt="0"/>
      <dgm:spPr/>
    </dgm:pt>
    <dgm:pt modelId="{DF10523D-0131-40AD-8E23-9D2E2D65682E}" type="pres">
      <dgm:prSet presAssocID="{7A8896FD-9800-4B9C-A3D1-CF58693E654D}" presName="conn2-1" presStyleLbl="parChTrans1D2" presStyleIdx="2" presStyleCnt="4"/>
      <dgm:spPr/>
    </dgm:pt>
    <dgm:pt modelId="{F094CDE1-9F3D-4AB0-8066-8C1D57591339}" type="pres">
      <dgm:prSet presAssocID="{7A8896FD-9800-4B9C-A3D1-CF58693E654D}" presName="connTx" presStyleLbl="parChTrans1D2" presStyleIdx="2" presStyleCnt="4"/>
      <dgm:spPr/>
    </dgm:pt>
    <dgm:pt modelId="{FC6FFF2C-4EB8-41D5-9763-31DD7DDEF483}" type="pres">
      <dgm:prSet presAssocID="{4B3ADD78-B561-4E39-85E8-B4E1E4DE8D72}" presName="root2" presStyleCnt="0"/>
      <dgm:spPr/>
    </dgm:pt>
    <dgm:pt modelId="{62CD7B65-1AE4-4FA7-A5A1-3B479DCA5EAF}" type="pres">
      <dgm:prSet presAssocID="{4B3ADD78-B561-4E39-85E8-B4E1E4DE8D72}" presName="LevelTwoTextNode" presStyleLbl="node2" presStyleIdx="2" presStyleCnt="4" custScaleX="277799" custScaleY="96732" custLinFactNeighborX="-1404" custLinFactNeighborY="-1535">
        <dgm:presLayoutVars>
          <dgm:chPref val="3"/>
        </dgm:presLayoutVars>
      </dgm:prSet>
      <dgm:spPr/>
    </dgm:pt>
    <dgm:pt modelId="{A9BE54A4-DFA7-4A15-AEE5-1DE1A3318D10}" type="pres">
      <dgm:prSet presAssocID="{4B3ADD78-B561-4E39-85E8-B4E1E4DE8D72}" presName="level3hierChild" presStyleCnt="0"/>
      <dgm:spPr/>
    </dgm:pt>
    <dgm:pt modelId="{F686CF65-AE6B-45DF-9471-BA8F03943971}" type="pres">
      <dgm:prSet presAssocID="{24FA06BB-32AF-42A5-AB14-DE641F3600D0}" presName="conn2-1" presStyleLbl="parChTrans1D2" presStyleIdx="3" presStyleCnt="4"/>
      <dgm:spPr/>
    </dgm:pt>
    <dgm:pt modelId="{98E4B585-CC2E-4376-89A0-2E9DBAA66852}" type="pres">
      <dgm:prSet presAssocID="{24FA06BB-32AF-42A5-AB14-DE641F3600D0}" presName="connTx" presStyleLbl="parChTrans1D2" presStyleIdx="3" presStyleCnt="4"/>
      <dgm:spPr/>
    </dgm:pt>
    <dgm:pt modelId="{940A1319-C044-49EC-B6EF-BCC55E71138C}" type="pres">
      <dgm:prSet presAssocID="{B81738C4-2A04-44E0-B03B-76079FE2F532}" presName="root2" presStyleCnt="0"/>
      <dgm:spPr/>
    </dgm:pt>
    <dgm:pt modelId="{904DF9CF-F6CC-4243-AF6E-8A1836155A8D}" type="pres">
      <dgm:prSet presAssocID="{B81738C4-2A04-44E0-B03B-76079FE2F532}" presName="LevelTwoTextNode" presStyleLbl="node2" presStyleIdx="3" presStyleCnt="4" custScaleX="275640" custScaleY="172134">
        <dgm:presLayoutVars>
          <dgm:chPref val="3"/>
        </dgm:presLayoutVars>
      </dgm:prSet>
      <dgm:spPr/>
    </dgm:pt>
    <dgm:pt modelId="{8884DE67-AB9B-4685-9A2D-8442D9539331}" type="pres">
      <dgm:prSet presAssocID="{B81738C4-2A04-44E0-B03B-76079FE2F532}" presName="level3hierChild" presStyleCnt="0"/>
      <dgm:spPr/>
    </dgm:pt>
  </dgm:ptLst>
  <dgm:cxnLst>
    <dgm:cxn modelId="{39E6E510-ED59-4DCD-A1F3-6D9124CBB9F6}" type="presOf" srcId="{4B3ADD78-B561-4E39-85E8-B4E1E4DE8D72}" destId="{62CD7B65-1AE4-4FA7-A5A1-3B479DCA5EAF}" srcOrd="0" destOrd="0" presId="urn:microsoft.com/office/officeart/2008/layout/HorizontalMultiLevelHierarchy"/>
    <dgm:cxn modelId="{338C1317-26D8-4BB5-A2A7-1C4D105CA577}" type="presOf" srcId="{991EBB0F-0ECE-4E87-8841-4DA6FBF99CB5}" destId="{652608B1-5480-45C9-A398-D9D5DCA2ED15}" srcOrd="0" destOrd="0" presId="urn:microsoft.com/office/officeart/2008/layout/HorizontalMultiLevelHierarchy"/>
    <dgm:cxn modelId="{7AC3FF2B-56CC-4A8B-B593-83DF4A6B699C}" type="presOf" srcId="{0E5F7681-ABFF-4484-BB86-9E314F1E92C4}" destId="{EBB8E0A5-081E-43F1-B988-732FE75681C4}" srcOrd="0" destOrd="0" presId="urn:microsoft.com/office/officeart/2008/layout/HorizontalMultiLevelHierarchy"/>
    <dgm:cxn modelId="{18300B34-FAFC-4247-BA98-9E7461103B57}" type="presOf" srcId="{3C975C35-F5AD-44CA-8A19-4F737DC61D6A}" destId="{8E212AF4-AED0-4BAF-B22F-5FE5E32A9FFC}" srcOrd="0" destOrd="0" presId="urn:microsoft.com/office/officeart/2008/layout/HorizontalMultiLevelHierarchy"/>
    <dgm:cxn modelId="{E2648337-B7D1-462E-B162-8FD39BE08F3A}" srcId="{4F4E3CA2-4585-4DC0-87BA-4D80A8944127}" destId="{9F939DE8-3A1E-4F10-9655-2B84447BBE6D}" srcOrd="0" destOrd="0" parTransId="{0E5F7681-ABFF-4484-BB86-9E314F1E92C4}" sibTransId="{AF1649C5-5FE5-448C-A594-0D138A89C488}"/>
    <dgm:cxn modelId="{5747BE5F-4FD6-4C7B-812E-0001D9C9E489}" type="presOf" srcId="{B81738C4-2A04-44E0-B03B-76079FE2F532}" destId="{904DF9CF-F6CC-4243-AF6E-8A1836155A8D}" srcOrd="0" destOrd="0" presId="urn:microsoft.com/office/officeart/2008/layout/HorizontalMultiLevelHierarchy"/>
    <dgm:cxn modelId="{F6F22D60-7DE1-4160-86A1-664836D64F4B}" type="presOf" srcId="{24FA06BB-32AF-42A5-AB14-DE641F3600D0}" destId="{F686CF65-AE6B-45DF-9471-BA8F03943971}" srcOrd="0" destOrd="0" presId="urn:microsoft.com/office/officeart/2008/layout/HorizontalMultiLevelHierarchy"/>
    <dgm:cxn modelId="{EFE9E445-B75A-48F7-B768-78A8C824208D}" srcId="{4F4E3CA2-4585-4DC0-87BA-4D80A8944127}" destId="{B81738C4-2A04-44E0-B03B-76079FE2F532}" srcOrd="3" destOrd="0" parTransId="{24FA06BB-32AF-42A5-AB14-DE641F3600D0}" sibTransId="{D1B812FD-3A38-4655-8A3C-145E0A0D1BE1}"/>
    <dgm:cxn modelId="{DEAFD866-7E91-481C-8E17-3AB39316EA02}" type="presOf" srcId="{9C4167AB-CE1F-4DA0-82BA-66382F4DDB21}" destId="{322AE247-711A-403A-B665-622CF5112246}" srcOrd="0" destOrd="0" presId="urn:microsoft.com/office/officeart/2008/layout/HorizontalMultiLevelHierarchy"/>
    <dgm:cxn modelId="{8AC0BD49-8C80-4F74-AF95-6E10EAEA2147}" type="presOf" srcId="{9C4167AB-CE1F-4DA0-82BA-66382F4DDB21}" destId="{E5D6EAAE-6C09-4F50-9479-3ECDCE8293FA}" srcOrd="1" destOrd="0" presId="urn:microsoft.com/office/officeart/2008/layout/HorizontalMultiLevelHierarchy"/>
    <dgm:cxn modelId="{9B93A44F-9D11-4D7F-8D98-FFBFD7ED04BC}" srcId="{4F4E3CA2-4585-4DC0-87BA-4D80A8944127}" destId="{4B3ADD78-B561-4E39-85E8-B4E1E4DE8D72}" srcOrd="2" destOrd="0" parTransId="{7A8896FD-9800-4B9C-A3D1-CF58693E654D}" sibTransId="{319367BB-6068-4A3E-9772-A5A8B2FB8F46}"/>
    <dgm:cxn modelId="{9BABE381-EC99-4E91-9B18-7891182290E9}" srcId="{991EBB0F-0ECE-4E87-8841-4DA6FBF99CB5}" destId="{4F4E3CA2-4585-4DC0-87BA-4D80A8944127}" srcOrd="0" destOrd="0" parTransId="{DF8D7F56-6716-4F5B-8C63-BDDC9DFB39D1}" sibTransId="{FF3CB7CC-350D-4272-953A-3D12306C8C95}"/>
    <dgm:cxn modelId="{C88D10A3-BC9A-462A-B98D-406061E456C6}" type="presOf" srcId="{7A8896FD-9800-4B9C-A3D1-CF58693E654D}" destId="{DF10523D-0131-40AD-8E23-9D2E2D65682E}" srcOrd="0" destOrd="0" presId="urn:microsoft.com/office/officeart/2008/layout/HorizontalMultiLevelHierarchy"/>
    <dgm:cxn modelId="{1C6853B9-6F7D-4A03-87D0-17E21D7FF091}" type="presOf" srcId="{9F939DE8-3A1E-4F10-9655-2B84447BBE6D}" destId="{B64CA931-0BCB-4A0E-A8E1-583F1EE9CCFE}" srcOrd="0" destOrd="0" presId="urn:microsoft.com/office/officeart/2008/layout/HorizontalMultiLevelHierarchy"/>
    <dgm:cxn modelId="{8C1F01BE-E619-46D3-B1E5-5E57EF70FCF6}" type="presOf" srcId="{4F4E3CA2-4585-4DC0-87BA-4D80A8944127}" destId="{449614E0-6EBF-499F-9F0C-163FC4778192}" srcOrd="0" destOrd="0" presId="urn:microsoft.com/office/officeart/2008/layout/HorizontalMultiLevelHierarchy"/>
    <dgm:cxn modelId="{D57D01ED-01FF-484F-B825-E8BBD6A8A9FE}" srcId="{4F4E3CA2-4585-4DC0-87BA-4D80A8944127}" destId="{3C975C35-F5AD-44CA-8A19-4F737DC61D6A}" srcOrd="1" destOrd="0" parTransId="{9C4167AB-CE1F-4DA0-82BA-66382F4DDB21}" sibTransId="{68F122E2-C221-40F2-944B-420C8C8483F3}"/>
    <dgm:cxn modelId="{EEE209F5-FAFE-4238-97E6-B93949A6059A}" type="presOf" srcId="{0E5F7681-ABFF-4484-BB86-9E314F1E92C4}" destId="{517A3E4A-4F7E-4630-8B15-ABB0ECAF6AA5}" srcOrd="1" destOrd="0" presId="urn:microsoft.com/office/officeart/2008/layout/HorizontalMultiLevelHierarchy"/>
    <dgm:cxn modelId="{87028ED6-E916-4D95-83B4-4E32C98A2892}" type="presOf" srcId="{7A8896FD-9800-4B9C-A3D1-CF58693E654D}" destId="{F094CDE1-9F3D-4AB0-8066-8C1D57591339}" srcOrd="1" destOrd="0" presId="urn:microsoft.com/office/officeart/2008/layout/HorizontalMultiLevelHierarchy"/>
    <dgm:cxn modelId="{861430FE-19F3-44BA-B234-446CA53AB4F8}" type="presOf" srcId="{24FA06BB-32AF-42A5-AB14-DE641F3600D0}" destId="{98E4B585-CC2E-4376-89A0-2E9DBAA66852}" srcOrd="1" destOrd="0" presId="urn:microsoft.com/office/officeart/2008/layout/HorizontalMultiLevelHierarchy"/>
    <dgm:cxn modelId="{344D1C1E-1DFD-4149-8502-87BD85916B47}" type="presParOf" srcId="{652608B1-5480-45C9-A398-D9D5DCA2ED15}" destId="{71089CFC-F140-40A8-B0E1-FAAB7A6B4B19}" srcOrd="0" destOrd="0" presId="urn:microsoft.com/office/officeart/2008/layout/HorizontalMultiLevelHierarchy"/>
    <dgm:cxn modelId="{76759FA4-911A-4974-BDE0-E85FA363DDE7}" type="presParOf" srcId="{71089CFC-F140-40A8-B0E1-FAAB7A6B4B19}" destId="{449614E0-6EBF-499F-9F0C-163FC4778192}" srcOrd="0" destOrd="0" presId="urn:microsoft.com/office/officeart/2008/layout/HorizontalMultiLevelHierarchy"/>
    <dgm:cxn modelId="{8FBF8CAD-A2EF-40D6-A72C-5C90E8542F4A}" type="presParOf" srcId="{71089CFC-F140-40A8-B0E1-FAAB7A6B4B19}" destId="{84F761C2-5521-4734-8AD7-C5F454C075C6}" srcOrd="1" destOrd="0" presId="urn:microsoft.com/office/officeart/2008/layout/HorizontalMultiLevelHierarchy"/>
    <dgm:cxn modelId="{F2656ECD-F41F-4666-8202-2D70D0ED2CE4}" type="presParOf" srcId="{84F761C2-5521-4734-8AD7-C5F454C075C6}" destId="{EBB8E0A5-081E-43F1-B988-732FE75681C4}" srcOrd="0" destOrd="0" presId="urn:microsoft.com/office/officeart/2008/layout/HorizontalMultiLevelHierarchy"/>
    <dgm:cxn modelId="{70902441-FF4E-4A89-813E-E2F4101C70D8}" type="presParOf" srcId="{EBB8E0A5-081E-43F1-B988-732FE75681C4}" destId="{517A3E4A-4F7E-4630-8B15-ABB0ECAF6AA5}" srcOrd="0" destOrd="0" presId="urn:microsoft.com/office/officeart/2008/layout/HorizontalMultiLevelHierarchy"/>
    <dgm:cxn modelId="{C4982B35-D15C-4F2E-84B2-7DB90A759788}" type="presParOf" srcId="{84F761C2-5521-4734-8AD7-C5F454C075C6}" destId="{07411C60-7F5A-4FAE-A7AA-54762CE2F8A9}" srcOrd="1" destOrd="0" presId="urn:microsoft.com/office/officeart/2008/layout/HorizontalMultiLevelHierarchy"/>
    <dgm:cxn modelId="{65BAE008-A6EE-4617-9051-B69A407AC817}" type="presParOf" srcId="{07411C60-7F5A-4FAE-A7AA-54762CE2F8A9}" destId="{B64CA931-0BCB-4A0E-A8E1-583F1EE9CCFE}" srcOrd="0" destOrd="0" presId="urn:microsoft.com/office/officeart/2008/layout/HorizontalMultiLevelHierarchy"/>
    <dgm:cxn modelId="{DCDFD29C-CFFF-4AFE-8C8F-4709AF463A85}" type="presParOf" srcId="{07411C60-7F5A-4FAE-A7AA-54762CE2F8A9}" destId="{020C4E7C-4162-4322-B6C3-48398944A22C}" srcOrd="1" destOrd="0" presId="urn:microsoft.com/office/officeart/2008/layout/HorizontalMultiLevelHierarchy"/>
    <dgm:cxn modelId="{1ADCC0E6-C5EF-4C67-9716-3F7505847867}" type="presParOf" srcId="{84F761C2-5521-4734-8AD7-C5F454C075C6}" destId="{322AE247-711A-403A-B665-622CF5112246}" srcOrd="2" destOrd="0" presId="urn:microsoft.com/office/officeart/2008/layout/HorizontalMultiLevelHierarchy"/>
    <dgm:cxn modelId="{88A9BA63-A04D-4F8B-93FE-80C086377049}" type="presParOf" srcId="{322AE247-711A-403A-B665-622CF5112246}" destId="{E5D6EAAE-6C09-4F50-9479-3ECDCE8293FA}" srcOrd="0" destOrd="0" presId="urn:microsoft.com/office/officeart/2008/layout/HorizontalMultiLevelHierarchy"/>
    <dgm:cxn modelId="{8444E330-229C-408D-9ACD-0C3D3287A874}" type="presParOf" srcId="{84F761C2-5521-4734-8AD7-C5F454C075C6}" destId="{369EE6B2-AC7F-4E8C-AEE0-A6C7D145F84E}" srcOrd="3" destOrd="0" presId="urn:microsoft.com/office/officeart/2008/layout/HorizontalMultiLevelHierarchy"/>
    <dgm:cxn modelId="{C28BE325-EE6E-4468-B4C2-1442E49F24F0}" type="presParOf" srcId="{369EE6B2-AC7F-4E8C-AEE0-A6C7D145F84E}" destId="{8E212AF4-AED0-4BAF-B22F-5FE5E32A9FFC}" srcOrd="0" destOrd="0" presId="urn:microsoft.com/office/officeart/2008/layout/HorizontalMultiLevelHierarchy"/>
    <dgm:cxn modelId="{B25402A2-D3B4-4564-A4EF-D11D675390C2}" type="presParOf" srcId="{369EE6B2-AC7F-4E8C-AEE0-A6C7D145F84E}" destId="{5E1137F7-B5D7-44FF-8EA7-478B9BC5CFDE}" srcOrd="1" destOrd="0" presId="urn:microsoft.com/office/officeart/2008/layout/HorizontalMultiLevelHierarchy"/>
    <dgm:cxn modelId="{E3F5B909-EECE-4F6A-97F3-1269F3FB8AFA}" type="presParOf" srcId="{84F761C2-5521-4734-8AD7-C5F454C075C6}" destId="{DF10523D-0131-40AD-8E23-9D2E2D65682E}" srcOrd="4" destOrd="0" presId="urn:microsoft.com/office/officeart/2008/layout/HorizontalMultiLevelHierarchy"/>
    <dgm:cxn modelId="{4057D0C1-AFCD-427B-AF45-EC79165FDB3F}" type="presParOf" srcId="{DF10523D-0131-40AD-8E23-9D2E2D65682E}" destId="{F094CDE1-9F3D-4AB0-8066-8C1D57591339}" srcOrd="0" destOrd="0" presId="urn:microsoft.com/office/officeart/2008/layout/HorizontalMultiLevelHierarchy"/>
    <dgm:cxn modelId="{905247DF-5DE9-4CD9-94DA-82A62487A5A4}" type="presParOf" srcId="{84F761C2-5521-4734-8AD7-C5F454C075C6}" destId="{FC6FFF2C-4EB8-41D5-9763-31DD7DDEF483}" srcOrd="5" destOrd="0" presId="urn:microsoft.com/office/officeart/2008/layout/HorizontalMultiLevelHierarchy"/>
    <dgm:cxn modelId="{B563B47B-A6AA-4FF2-8C90-F2B4BB06BD41}" type="presParOf" srcId="{FC6FFF2C-4EB8-41D5-9763-31DD7DDEF483}" destId="{62CD7B65-1AE4-4FA7-A5A1-3B479DCA5EAF}" srcOrd="0" destOrd="0" presId="urn:microsoft.com/office/officeart/2008/layout/HorizontalMultiLevelHierarchy"/>
    <dgm:cxn modelId="{8C0D4A6F-9D5E-4731-9C4A-1F8D0211BF97}" type="presParOf" srcId="{FC6FFF2C-4EB8-41D5-9763-31DD7DDEF483}" destId="{A9BE54A4-DFA7-4A15-AEE5-1DE1A3318D10}" srcOrd="1" destOrd="0" presId="urn:microsoft.com/office/officeart/2008/layout/HorizontalMultiLevelHierarchy"/>
    <dgm:cxn modelId="{3914BFCF-4258-48C5-BA86-781EF8F8993D}" type="presParOf" srcId="{84F761C2-5521-4734-8AD7-C5F454C075C6}" destId="{F686CF65-AE6B-45DF-9471-BA8F03943971}" srcOrd="6" destOrd="0" presId="urn:microsoft.com/office/officeart/2008/layout/HorizontalMultiLevelHierarchy"/>
    <dgm:cxn modelId="{21676795-DBEE-4952-874E-A78C0EF3C82F}" type="presParOf" srcId="{F686CF65-AE6B-45DF-9471-BA8F03943971}" destId="{98E4B585-CC2E-4376-89A0-2E9DBAA66852}" srcOrd="0" destOrd="0" presId="urn:microsoft.com/office/officeart/2008/layout/HorizontalMultiLevelHierarchy"/>
    <dgm:cxn modelId="{86AF1E1D-E526-403F-A5D3-B8A61FBBF973}" type="presParOf" srcId="{84F761C2-5521-4734-8AD7-C5F454C075C6}" destId="{940A1319-C044-49EC-B6EF-BCC55E71138C}" srcOrd="7" destOrd="0" presId="urn:microsoft.com/office/officeart/2008/layout/HorizontalMultiLevelHierarchy"/>
    <dgm:cxn modelId="{3207479A-37F8-4250-9207-863A6FE57023}" type="presParOf" srcId="{940A1319-C044-49EC-B6EF-BCC55E71138C}" destId="{904DF9CF-F6CC-4243-AF6E-8A1836155A8D}" srcOrd="0" destOrd="0" presId="urn:microsoft.com/office/officeart/2008/layout/HorizontalMultiLevelHierarchy"/>
    <dgm:cxn modelId="{ED327292-A52F-400B-A13F-68CEE183F661}" type="presParOf" srcId="{940A1319-C044-49EC-B6EF-BCC55E71138C}" destId="{8884DE67-AB9B-4685-9A2D-8442D95393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6CF65-AE6B-45DF-9471-BA8F03943971}">
      <dsp:nvSpPr>
        <dsp:cNvPr id="0" name=""/>
        <dsp:cNvSpPr/>
      </dsp:nvSpPr>
      <dsp:spPr>
        <a:xfrm>
          <a:off x="1183421" y="2751451"/>
          <a:ext cx="662460" cy="187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30" y="0"/>
              </a:lnTo>
              <a:lnTo>
                <a:pt x="331230" y="1876965"/>
              </a:lnTo>
              <a:lnTo>
                <a:pt x="662460" y="187696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1464890" y="3640172"/>
        <a:ext cx="99522" cy="99522"/>
      </dsp:txXfrm>
    </dsp:sp>
    <dsp:sp modelId="{DF10523D-0131-40AD-8E23-9D2E2D65682E}">
      <dsp:nvSpPr>
        <dsp:cNvPr id="0" name=""/>
        <dsp:cNvSpPr/>
      </dsp:nvSpPr>
      <dsp:spPr>
        <a:xfrm>
          <a:off x="1183421" y="2751451"/>
          <a:ext cx="615955" cy="25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977" y="0"/>
              </a:lnTo>
              <a:lnTo>
                <a:pt x="307977" y="251432"/>
              </a:lnTo>
              <a:lnTo>
                <a:pt x="615955" y="251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474766" y="2860534"/>
        <a:ext cx="33264" cy="33264"/>
      </dsp:txXfrm>
    </dsp:sp>
    <dsp:sp modelId="{322AE247-711A-403A-B665-622CF5112246}">
      <dsp:nvSpPr>
        <dsp:cNvPr id="0" name=""/>
        <dsp:cNvSpPr/>
      </dsp:nvSpPr>
      <dsp:spPr>
        <a:xfrm>
          <a:off x="1183421" y="1772574"/>
          <a:ext cx="662460" cy="978876"/>
        </a:xfrm>
        <a:custGeom>
          <a:avLst/>
          <a:gdLst/>
          <a:ahLst/>
          <a:cxnLst/>
          <a:rect l="0" t="0" r="0" b="0"/>
          <a:pathLst>
            <a:path>
              <a:moveTo>
                <a:pt x="0" y="978876"/>
              </a:moveTo>
              <a:lnTo>
                <a:pt x="331230" y="978876"/>
              </a:lnTo>
              <a:lnTo>
                <a:pt x="331230" y="0"/>
              </a:lnTo>
              <a:lnTo>
                <a:pt x="662460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485102" y="2232463"/>
        <a:ext cx="59098" cy="59098"/>
      </dsp:txXfrm>
    </dsp:sp>
    <dsp:sp modelId="{EBB8E0A5-081E-43F1-B988-732FE75681C4}">
      <dsp:nvSpPr>
        <dsp:cNvPr id="0" name=""/>
        <dsp:cNvSpPr/>
      </dsp:nvSpPr>
      <dsp:spPr>
        <a:xfrm>
          <a:off x="1183421" y="519604"/>
          <a:ext cx="501515" cy="2231846"/>
        </a:xfrm>
        <a:custGeom>
          <a:avLst/>
          <a:gdLst/>
          <a:ahLst/>
          <a:cxnLst/>
          <a:rect l="0" t="0" r="0" b="0"/>
          <a:pathLst>
            <a:path>
              <a:moveTo>
                <a:pt x="0" y="2231846"/>
              </a:moveTo>
              <a:lnTo>
                <a:pt x="250757" y="2231846"/>
              </a:lnTo>
              <a:lnTo>
                <a:pt x="250757" y="0"/>
              </a:lnTo>
              <a:lnTo>
                <a:pt x="501515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1376991" y="1578340"/>
        <a:ext cx="114374" cy="114374"/>
      </dsp:txXfrm>
    </dsp:sp>
    <dsp:sp modelId="{449614E0-6EBF-499F-9F0C-163FC4778192}">
      <dsp:nvSpPr>
        <dsp:cNvPr id="0" name=""/>
        <dsp:cNvSpPr/>
      </dsp:nvSpPr>
      <dsp:spPr>
        <a:xfrm rot="16200000">
          <a:off x="-1978999" y="2246526"/>
          <a:ext cx="5314992" cy="10098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solidFill>
                <a:schemeClr val="tx1"/>
              </a:solidFill>
            </a:rPr>
            <a:t>Lead : SPORD/UNEG</a:t>
          </a:r>
          <a:br>
            <a:rPr lang="fr-FR" sz="3000" kern="1200" dirty="0">
              <a:solidFill>
                <a:schemeClr val="tx1"/>
              </a:solidFill>
            </a:rPr>
          </a:br>
          <a:r>
            <a:rPr lang="fr-FR" sz="3600" kern="1200" dirty="0" err="1">
              <a:solidFill>
                <a:schemeClr val="tx1"/>
              </a:solidFill>
            </a:rPr>
            <a:t>Terms</a:t>
          </a:r>
          <a:r>
            <a:rPr lang="fr-FR" sz="3600" kern="1200" dirty="0">
              <a:solidFill>
                <a:schemeClr val="tx1"/>
              </a:solidFill>
            </a:rPr>
            <a:t> of Reference</a:t>
          </a:r>
          <a:endParaRPr lang="fr-FR" sz="3000" kern="1200" dirty="0">
            <a:solidFill>
              <a:schemeClr val="tx1"/>
            </a:solidFill>
          </a:endParaRPr>
        </a:p>
      </dsp:txBody>
      <dsp:txXfrm>
        <a:off x="-1978999" y="2246526"/>
        <a:ext cx="5314992" cy="1009848"/>
      </dsp:txXfrm>
    </dsp:sp>
    <dsp:sp modelId="{B64CA931-0BCB-4A0E-A8E1-583F1EE9CCFE}">
      <dsp:nvSpPr>
        <dsp:cNvPr id="0" name=""/>
        <dsp:cNvSpPr/>
      </dsp:nvSpPr>
      <dsp:spPr>
        <a:xfrm>
          <a:off x="1684937" y="14680"/>
          <a:ext cx="9371798" cy="10098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800" b="1" kern="1200" dirty="0">
              <a:solidFill>
                <a:schemeClr val="tx1"/>
              </a:solidFill>
            </a:rPr>
            <a:t>Principles</a:t>
          </a:r>
          <a:r>
            <a:rPr lang="en-US" sz="2800" b="1" kern="1200" dirty="0"/>
            <a:t> : </a:t>
          </a:r>
          <a:r>
            <a:rPr lang="en-GB" sz="2400" kern="1200" dirty="0">
              <a:solidFill>
                <a:srgbClr val="0070C0"/>
              </a:solidFill>
            </a:rPr>
            <a:t>Accountability,  Learning &amp; Evidence</a:t>
          </a:r>
          <a:endParaRPr lang="fr-FR" sz="2400" kern="1200" dirty="0">
            <a:solidFill>
              <a:srgbClr val="0070C0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kern="1200" dirty="0">
              <a:solidFill>
                <a:srgbClr val="0070C0"/>
              </a:solidFill>
            </a:rPr>
            <a:t>Improved decision making</a:t>
          </a:r>
          <a:endParaRPr lang="fr-FR" sz="2400" kern="1200" dirty="0">
            <a:solidFill>
              <a:srgbClr val="0070C0"/>
            </a:solidFill>
          </a:endParaRPr>
        </a:p>
      </dsp:txBody>
      <dsp:txXfrm>
        <a:off x="1684937" y="14680"/>
        <a:ext cx="9371798" cy="1009848"/>
      </dsp:txXfrm>
    </dsp:sp>
    <dsp:sp modelId="{8E212AF4-AED0-4BAF-B22F-5FE5E32A9FFC}">
      <dsp:nvSpPr>
        <dsp:cNvPr id="0" name=""/>
        <dsp:cNvSpPr/>
      </dsp:nvSpPr>
      <dsp:spPr>
        <a:xfrm>
          <a:off x="1845881" y="1267650"/>
          <a:ext cx="9185812" cy="10098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br>
            <a:rPr lang="en-GB" sz="2800" b="1" kern="1200" dirty="0">
              <a:solidFill>
                <a:schemeClr val="tx1"/>
              </a:solidFill>
            </a:rPr>
          </a:br>
          <a:r>
            <a:rPr lang="en-GB" sz="2800" b="1" kern="1200" dirty="0">
              <a:solidFill>
                <a:schemeClr val="tx1"/>
              </a:solidFill>
            </a:rPr>
            <a:t>Objectives and Scope :  </a:t>
          </a:r>
          <a:r>
            <a:rPr lang="en-GB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Performance, Lessons learned,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good practices, shortfalls, opportunities for future</a:t>
          </a:r>
          <a:endParaRPr lang="fr-FR" sz="2400" kern="1200" dirty="0">
            <a:solidFill>
              <a:srgbClr val="0070C0"/>
            </a:solidFill>
            <a:latin typeface="Calibri"/>
            <a:ea typeface="字魂35号-经典雅黑"/>
            <a:cs typeface="+mn-c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fr-FR" sz="2400" kern="1200" dirty="0">
            <a:solidFill>
              <a:srgbClr val="C0000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845881" y="1267650"/>
        <a:ext cx="9185812" cy="1009848"/>
      </dsp:txXfrm>
    </dsp:sp>
    <dsp:sp modelId="{62CD7B65-1AE4-4FA7-A5A1-3B479DCA5EAF}">
      <dsp:nvSpPr>
        <dsp:cNvPr id="0" name=""/>
        <dsp:cNvSpPr/>
      </dsp:nvSpPr>
      <dsp:spPr>
        <a:xfrm>
          <a:off x="1799377" y="2514459"/>
          <a:ext cx="9201546" cy="97684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r-FR" sz="2800" b="1" kern="1200" dirty="0">
              <a:solidFill>
                <a:schemeClr val="tx1"/>
              </a:solidFill>
            </a:rPr>
            <a:t>Evaluation </a:t>
          </a:r>
          <a:r>
            <a:rPr lang="fr-FR" sz="2800" b="1" kern="1200" dirty="0" err="1">
              <a:solidFill>
                <a:schemeClr val="tx1"/>
              </a:solidFill>
            </a:rPr>
            <a:t>criteria</a:t>
          </a:r>
          <a:r>
            <a:rPr lang="fr-FR" sz="2800" b="1" kern="1200" dirty="0">
              <a:solidFill>
                <a:schemeClr val="tx1"/>
              </a:solidFill>
            </a:rPr>
            <a:t> : </a:t>
          </a:r>
          <a:r>
            <a:rPr lang="en-US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Relevance, Coherence, Effectiveness, Efficiency, Sustainability, Cross-cutting (Gender, Human Rights, disability inclusion and innovation):</a:t>
          </a:r>
          <a:endParaRPr lang="fr-FR" sz="2400" kern="1200" dirty="0">
            <a:solidFill>
              <a:srgbClr val="0070C0"/>
            </a:solidFill>
            <a:latin typeface="Calibri"/>
            <a:ea typeface="字魂35号-经典雅黑"/>
            <a:cs typeface="+mn-cs"/>
          </a:endParaRPr>
        </a:p>
      </dsp:txBody>
      <dsp:txXfrm>
        <a:off x="1799377" y="2514459"/>
        <a:ext cx="9201546" cy="976846"/>
      </dsp:txXfrm>
    </dsp:sp>
    <dsp:sp modelId="{904DF9CF-F6CC-4243-AF6E-8A1836155A8D}">
      <dsp:nvSpPr>
        <dsp:cNvPr id="0" name=""/>
        <dsp:cNvSpPr/>
      </dsp:nvSpPr>
      <dsp:spPr>
        <a:xfrm>
          <a:off x="1845881" y="3759269"/>
          <a:ext cx="9130033" cy="17382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800" b="1" kern="1200" dirty="0">
              <a:solidFill>
                <a:schemeClr val="tx1"/>
              </a:solidFill>
            </a:rPr>
            <a:t>Stakeholders : </a:t>
          </a:r>
          <a:r>
            <a:rPr lang="en-GB" sz="2400" kern="1200" dirty="0">
              <a:solidFill>
                <a:srgbClr val="0070C0"/>
              </a:solidFill>
              <a:latin typeface="Calibri"/>
              <a:ea typeface="字魂35号-经典雅黑"/>
              <a:cs typeface="+mn-cs"/>
            </a:rPr>
            <a:t>African countries &amp; Ambassadors &amp; PR; Governing Council and TAC; IDEP Staff  &amp;ECA&amp;SRO; UN secretariat &amp; UN  Agencies, Nat.  sub-Reg. global institutions, Individual beneficiaries or partners; Experts &amp; Resource persons; Alumni, etc.</a:t>
          </a:r>
          <a:endParaRPr lang="fr-FR" sz="2400" kern="1200" dirty="0">
            <a:solidFill>
              <a:srgbClr val="0070C0"/>
            </a:solidFill>
            <a:latin typeface="Calibri"/>
            <a:ea typeface="字魂35号-经典雅黑"/>
            <a:cs typeface="+mn-cs"/>
          </a:endParaRPr>
        </a:p>
      </dsp:txBody>
      <dsp:txXfrm>
        <a:off x="1845881" y="3759269"/>
        <a:ext cx="9130033" cy="1738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17C4-209F-426B-A8D4-2A4EF8D569F3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7A51-B016-4B81-90E8-2AF0B9FE31D3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6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Work summary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Deficiency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Work plan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0366-ABA8-4BF0-B712-90B06D46FB2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5D93-1873-44CB-A7D2-BBE94C050B9A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arbre, bâtiment, plein air, œil de poisson&#10;&#10;Description générée automatiquement">
            <a:extLst>
              <a:ext uri="{FF2B5EF4-FFF2-40B4-BE49-F238E27FC236}">
                <a16:creationId xmlns:a16="http://schemas.microsoft.com/office/drawing/2014/main" id="{AC537B71-34B7-0AF9-B4A4-A7145233D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-9236"/>
            <a:ext cx="5972175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54CF54E-2FBE-A67F-0E95-1D78087E1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0" y="1283569"/>
            <a:ext cx="4486910" cy="4335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6D61E16-C5E3-E9B4-BA10-4A1F61ED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69" y="1477818"/>
            <a:ext cx="5617255" cy="53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7000" b="1" dirty="0">
                <a:solidFill>
                  <a:srgbClr val="4495D1"/>
                </a:solidFill>
                <a:latin typeface="Lato Thin" panose="020F0502020204030203" pitchFamily="34" charset="0"/>
                <a:cs typeface="Calibri Light" panose="020F0302020204030204" pitchFamily="34" charset="0"/>
              </a:rPr>
              <a:t>59</a:t>
            </a:r>
            <a:r>
              <a:rPr lang="en-US" sz="7000" b="1" baseline="30000" dirty="0">
                <a:solidFill>
                  <a:srgbClr val="4495D1"/>
                </a:solidFill>
                <a:latin typeface="Lato Thin" panose="020F0502020204030203" pitchFamily="34" charset="0"/>
                <a:cs typeface="Calibri Light" panose="020F0302020204030204" pitchFamily="34" charset="0"/>
              </a:rPr>
              <a:t>th</a:t>
            </a:r>
            <a:endParaRPr lang="fr-FR" sz="7000" b="1" baseline="30000" dirty="0">
              <a:solidFill>
                <a:srgbClr val="4495D1"/>
              </a:solidFill>
              <a:latin typeface="Lato Thin" panose="020F0502020204030203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3600" b="1" dirty="0">
                <a:solidFill>
                  <a:srgbClr val="4495D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Session of the IDEP Governing Council</a:t>
            </a:r>
            <a:endParaRPr lang="fr-FR" sz="1100" dirty="0"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dirty="0">
                <a:solidFill>
                  <a:srgbClr val="4495D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July 28, 2023 </a:t>
            </a:r>
            <a:endParaRPr lang="fr-FR" sz="1400" dirty="0"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dirty="0">
                <a:solidFill>
                  <a:srgbClr val="4495D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Addis Ababa, Ethiopia</a:t>
            </a:r>
          </a:p>
          <a:p>
            <a:pPr algn="ctr">
              <a:spcAft>
                <a:spcPts val="800"/>
              </a:spcAft>
            </a:pPr>
            <a:endParaRPr lang="en-US" sz="1400" dirty="0">
              <a:solidFill>
                <a:srgbClr val="4495D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  <a:ea typeface="Calibri" panose="020F0502020204030204" pitchFamily="34" charset="0"/>
                <a:cs typeface="Arial" panose="020B0604020202020204" pitchFamily="34" charset="0"/>
              </a:rPr>
              <a:t>Roadmaps</a:t>
            </a:r>
            <a:br>
              <a:rPr lang="en-US" sz="32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  <a:ea typeface="Calibri" panose="020F0502020204030204" pitchFamily="34" charset="0"/>
                <a:cs typeface="Arial" panose="020B0604020202020204" pitchFamily="34" charset="0"/>
              </a:rPr>
              <a:t>Evaluation 2019-2023 SF&amp;P</a:t>
            </a:r>
            <a:br>
              <a:rPr lang="en-US" sz="32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  <a:ea typeface="Calibri" panose="020F0502020204030204" pitchFamily="34" charset="0"/>
                <a:cs typeface="Arial" panose="020B0604020202020204" pitchFamily="34" charset="0"/>
              </a:rPr>
              <a:t>Development SF&amp;P 2024-2029</a:t>
            </a:r>
            <a:endParaRPr kumimoji="0" lang="fr-FR" sz="1400" b="0" i="0" u="none" strike="noStrike" kern="1200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Aft>
                <a:spcPts val="800"/>
              </a:spcAft>
            </a:pPr>
            <a:endParaRPr lang="fr-FR" sz="1400" dirty="0"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4A8E48F-48AD-2E30-FA8B-05389EFC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932" y="766619"/>
            <a:ext cx="2979251" cy="6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6A98"/>
                </a:solidFill>
                <a:effectLst/>
                <a:latin typeface="Lato Black" panose="020F0A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 Institute for Economic Development and Planning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5F3AD98-0226-E75C-BFC2-BA2B96A7C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4" y="259694"/>
            <a:ext cx="1278396" cy="11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capture d’écran, Caractère coloré, bleu, Bleu électrique&#10;&#10;Description générée automatiquement">
            <a:extLst>
              <a:ext uri="{FF2B5EF4-FFF2-40B4-BE49-F238E27FC236}">
                <a16:creationId xmlns:a16="http://schemas.microsoft.com/office/drawing/2014/main" id="{C2E6B011-02D3-69CE-5834-A66665BF38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00" y="0"/>
            <a:ext cx="4386349" cy="6858000"/>
          </a:xfrm>
          <a:prstGeom prst="rect">
            <a:avLst/>
          </a:prstGeom>
        </p:spPr>
      </p:pic>
      <p:pic>
        <p:nvPicPr>
          <p:cNvPr id="16" name="Image 15" descr="Une image contenant capture d’écran, ligne, Bleu électrique, bleu&#10;&#10;Description générée automatiquement">
            <a:extLst>
              <a:ext uri="{FF2B5EF4-FFF2-40B4-BE49-F238E27FC236}">
                <a16:creationId xmlns:a16="http://schemas.microsoft.com/office/drawing/2014/main" id="{AF38C3A2-3078-EA90-9D9A-150DD62D0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31" y="9236"/>
            <a:ext cx="359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E67C4CF0-E098-84E8-D16E-76E7C98D4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" y="661147"/>
            <a:ext cx="691339" cy="506774"/>
          </a:xfrm>
          <a:prstGeom prst="rect">
            <a:avLst/>
          </a:prstGeom>
        </p:spPr>
      </p:pic>
      <p:sp>
        <p:nvSpPr>
          <p:cNvPr id="3" name="PA_pa_     _2">
            <a:extLst>
              <a:ext uri="{FF2B5EF4-FFF2-40B4-BE49-F238E27FC236}">
                <a16:creationId xmlns:a16="http://schemas.microsoft.com/office/drawing/2014/main" id="{E12D666E-A7E0-54B4-CC9C-4167F840A3F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2303" y="633817"/>
            <a:ext cx="5331519" cy="573862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r>
              <a:rPr lang="en-US" altLang="zh-CN" sz="3200" b="1" dirty="0" err="1">
                <a:solidFill>
                  <a:srgbClr val="006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Titre</a:t>
            </a:r>
            <a:r>
              <a:rPr lang="en-US" altLang="zh-CN" sz="3200" b="1" dirty="0">
                <a:solidFill>
                  <a:srgbClr val="006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006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ici</a:t>
            </a:r>
            <a:endParaRPr lang="zh-CN" altLang="en-US" sz="3200" b="1" dirty="0">
              <a:solidFill>
                <a:srgbClr val="006B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4" name="Image 3" descr="Une image contenant habits, texte, chaussures, capture d’écran&#10;&#10;Description générée automatiquement">
            <a:extLst>
              <a:ext uri="{FF2B5EF4-FFF2-40B4-BE49-F238E27FC236}">
                <a16:creationId xmlns:a16="http://schemas.microsoft.com/office/drawing/2014/main" id="{C40C3A54-6830-4823-A937-BD1012D06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03" y="181417"/>
            <a:ext cx="5072005" cy="5711406"/>
          </a:xfrm>
          <a:prstGeom prst="rect">
            <a:avLst/>
          </a:prstGeom>
        </p:spPr>
      </p:pic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D31A769-D044-482D-9D55-FE04CC9EC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37" y="209682"/>
            <a:ext cx="4891501" cy="56831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914D6F-B89D-40F6-BD56-40960F46951C}"/>
              </a:ext>
            </a:extLst>
          </p:cNvPr>
          <p:cNvSpPr txBox="1"/>
          <p:nvPr/>
        </p:nvSpPr>
        <p:spPr>
          <a:xfrm>
            <a:off x="602354" y="5896290"/>
            <a:ext cx="1145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Myriad Pro Black" panose="020B0403030403020204" pitchFamily="34" charset="0"/>
              </a:rPr>
              <a:t>By 2023 : 25 African Member States are </a:t>
            </a:r>
            <a:r>
              <a:rPr lang="en-GB" sz="1800" dirty="0">
                <a:latin typeface="Myriad Pro Light Cond" panose="020B0406030403020204" pitchFamily="34" charset="0"/>
              </a:rPr>
              <a:t>able to provide concrete evidence of improvements effected in their country in public sector management and/or development planning, with a plausible link to the knowledge, skills, and tools acquired from IDEP</a:t>
            </a:r>
            <a:endParaRPr lang="fr-FR" sz="1800" dirty="0">
              <a:latin typeface="Myriad Pro Light Cond" panose="020B0406030403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1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E67C4CF0-E098-84E8-D16E-76E7C98D4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" y="661147"/>
            <a:ext cx="691339" cy="506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2B3E42-296C-49C8-8405-EA3121FC7A47}"/>
              </a:ext>
            </a:extLst>
          </p:cNvPr>
          <p:cNvSpPr txBox="1"/>
          <p:nvPr/>
        </p:nvSpPr>
        <p:spPr>
          <a:xfrm>
            <a:off x="2991173" y="1053885"/>
            <a:ext cx="6602278" cy="537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28461E-B7DB-40E7-964B-D1170EDB5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47"/>
            <a:ext cx="10711600" cy="60233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342F75-83C8-48B8-9ADF-DE768744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58" y="2684075"/>
            <a:ext cx="3882042" cy="25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29B70-A8E6-474B-8913-E84ED8395025}"/>
              </a:ext>
            </a:extLst>
          </p:cNvPr>
          <p:cNvSpPr/>
          <p:nvPr/>
        </p:nvSpPr>
        <p:spPr>
          <a:xfrm>
            <a:off x="418454" y="502358"/>
            <a:ext cx="1177354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25 African Member States are </a:t>
            </a:r>
            <a:r>
              <a:rPr lang="en-GB" sz="2800" dirty="0">
                <a:solidFill>
                  <a:srgbClr val="108DAA"/>
                </a:solidFill>
                <a:latin typeface="Myriad Pro Light Cond" panose="020B0406030403020204" pitchFamily="34" charset="0"/>
              </a:rPr>
              <a:t>able to provide concrete evidence of improvements effected in their country in public sector management and/or development planning, with a plausible link to the knowledge, skills, and tools acquired from IDEP</a:t>
            </a:r>
            <a:endParaRPr lang="fr-FR" sz="2800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pPr>
              <a:spcAft>
                <a:spcPts val="0"/>
              </a:spcAft>
            </a:pPr>
            <a:endParaRPr lang="en-US" sz="2800" b="1" dirty="0">
              <a:solidFill>
                <a:srgbClr val="108DAA"/>
              </a:solidFill>
              <a:latin typeface="Myriad Pro Black" panose="020B0403030403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70% of surveyed training alumni annually </a:t>
            </a:r>
            <a:r>
              <a:rPr lang="en-GB" sz="2800" dirty="0">
                <a:solidFill>
                  <a:srgbClr val="108DAA"/>
                </a:solidFill>
                <a:latin typeface="Myriad Pro Light Cond" panose="020B0406030403020204" pitchFamily="34" charset="0"/>
              </a:rPr>
              <a:t>report (with evidence) they have used the knowledge skills and tools acquired from IDEP to influence policy and practice</a:t>
            </a:r>
          </a:p>
          <a:p>
            <a:pPr>
              <a:spcAft>
                <a:spcPts val="0"/>
              </a:spcAft>
            </a:pPr>
            <a:endParaRPr lang="en-GB" sz="2800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12,000 participants trained  out </a:t>
            </a:r>
            <a:r>
              <a:rPr lang="en-GB" sz="2800" dirty="0">
                <a:solidFill>
                  <a:srgbClr val="108DAA"/>
                </a:solidFill>
                <a:latin typeface="Myriad Pro Light Cond" panose="020B0406030403020204" pitchFamily="34" charset="0"/>
              </a:rPr>
              <a:t>of which </a:t>
            </a:r>
            <a:r>
              <a:rPr lang="en-GB" sz="2800" b="1" dirty="0">
                <a:solidFill>
                  <a:srgbClr val="108DAA"/>
                </a:solidFill>
                <a:latin typeface="Myriad Pro Light Cond" panose="020B0406030403020204" pitchFamily="34" charset="0"/>
              </a:rPr>
              <a:t>2600 Women</a:t>
            </a:r>
          </a:p>
          <a:p>
            <a:pPr>
              <a:spcAft>
                <a:spcPts val="0"/>
              </a:spcAft>
            </a:pPr>
            <a:endParaRPr lang="en-GB" sz="2800" b="1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r>
              <a:rPr lang="en-GB" sz="24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5%-10% annual increase in </a:t>
            </a:r>
            <a:r>
              <a:rPr lang="en-GB" sz="2800" dirty="0">
                <a:solidFill>
                  <a:srgbClr val="108DAA"/>
                </a:solidFill>
                <a:latin typeface="Myriad Pro Light Cond" panose="020B0406030403020204" pitchFamily="34" charset="0"/>
              </a:rPr>
              <a:t>number of requests for IDEP technical  services </a:t>
            </a:r>
            <a:endParaRPr lang="fr-FR" sz="2800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pPr>
              <a:spcAft>
                <a:spcPts val="0"/>
              </a:spcAft>
            </a:pPr>
            <a:endParaRPr lang="en-GB" sz="2800" b="1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r>
              <a:rPr lang="en-GB" sz="24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40,000 visits to </a:t>
            </a:r>
            <a:r>
              <a:rPr lang="en-GB" sz="2800" dirty="0">
                <a:solidFill>
                  <a:srgbClr val="108DAA"/>
                </a:solidFill>
                <a:latin typeface="Myriad Pro Light Cond" panose="020B0406030403020204" pitchFamily="34" charset="0"/>
              </a:rPr>
              <a:t>the online library per year </a:t>
            </a:r>
            <a:endParaRPr lang="fr-FR" sz="2800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pPr>
              <a:spcAft>
                <a:spcPts val="0"/>
              </a:spcAft>
            </a:pPr>
            <a:endParaRPr lang="en-GB" sz="2400" b="1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  <a:p>
            <a:pPr>
              <a:spcAft>
                <a:spcPts val="0"/>
              </a:spcAft>
            </a:pPr>
            <a:endParaRPr lang="en-US" sz="2400" b="1" dirty="0">
              <a:solidFill>
                <a:srgbClr val="108DAA"/>
              </a:solidFill>
              <a:latin typeface="Myriad Pro Light Cond" panose="020B0406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81982-A55D-4164-AF91-158E68FC9330}"/>
              </a:ext>
            </a:extLst>
          </p:cNvPr>
          <p:cNvSpPr/>
          <p:nvPr/>
        </p:nvSpPr>
        <p:spPr>
          <a:xfrm>
            <a:off x="2703132" y="83904"/>
            <a:ext cx="678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Highlights</a:t>
            </a:r>
            <a:r>
              <a:rPr lang="en-US" sz="3600" b="1" dirty="0">
                <a:solidFill>
                  <a:srgbClr val="108DAA"/>
                </a:solidFill>
                <a:latin typeface="Myriad Pro Black" panose="020B0403030403020204" pitchFamily="34" charset="0"/>
              </a:rPr>
              <a:t> </a:t>
            </a:r>
            <a:r>
              <a:rPr lang="en-US" sz="3600" b="1" i="1" dirty="0">
                <a:solidFill>
                  <a:srgbClr val="108DAA"/>
                </a:solidFill>
                <a:latin typeface="Myriad Pro Light" panose="020B0403030403020204" pitchFamily="34" charset="0"/>
              </a:rPr>
              <a:t> Results by 2023</a:t>
            </a:r>
            <a:endParaRPr lang="en-US" sz="3600" i="1" dirty="0">
              <a:solidFill>
                <a:srgbClr val="108DAA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83C8F67-A8AF-40F9-8DAA-6E2F71BCC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309077"/>
              </p:ext>
            </p:extLst>
          </p:nvPr>
        </p:nvGraphicFramePr>
        <p:xfrm>
          <a:off x="340963" y="635432"/>
          <a:ext cx="11391253" cy="550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4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FBFC0D-9FA6-43B1-B9A7-BDE10D05F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22" y="108488"/>
            <a:ext cx="1055741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22C6B5-F25B-4A84-BFFD-E042CC6853AB}"/>
              </a:ext>
            </a:extLst>
          </p:cNvPr>
          <p:cNvSpPr/>
          <p:nvPr/>
        </p:nvSpPr>
        <p:spPr>
          <a:xfrm>
            <a:off x="1401529" y="270629"/>
            <a:ext cx="54965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800" b="1" i="1" dirty="0">
                <a:ln/>
                <a:solidFill>
                  <a:schemeClr val="accent3"/>
                </a:solidFill>
              </a:rPr>
              <a:t>Evaluation Roadmap</a:t>
            </a:r>
            <a:endParaRPr lang="fr-FR" sz="48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74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22323B-D25E-46C9-9609-D031E093488B}"/>
              </a:ext>
            </a:extLst>
          </p:cNvPr>
          <p:cNvSpPr/>
          <p:nvPr/>
        </p:nvSpPr>
        <p:spPr>
          <a:xfrm>
            <a:off x="2345708" y="319628"/>
            <a:ext cx="7035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000" b="1" i="1" cap="none" spc="0" dirty="0">
                <a:ln/>
                <a:solidFill>
                  <a:schemeClr val="accent3"/>
                </a:solidFill>
                <a:effectLst/>
              </a:rPr>
              <a:t>Strategic Framework 2024-2029 </a:t>
            </a:r>
            <a:br>
              <a:rPr lang="fr-FR" sz="4000" b="1" i="1" cap="none" spc="0" dirty="0">
                <a:ln/>
                <a:solidFill>
                  <a:schemeClr val="accent3"/>
                </a:solidFill>
                <a:effectLst/>
              </a:rPr>
            </a:br>
            <a:r>
              <a:rPr lang="fr-FR" sz="4000" b="1" i="1" cap="none" spc="0" dirty="0">
                <a:ln/>
                <a:solidFill>
                  <a:schemeClr val="accent3"/>
                </a:solidFill>
                <a:effectLst/>
              </a:rPr>
              <a:t>Roadmap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F1816DF-6E00-43DC-BE82-67A4A728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472329"/>
            <a:ext cx="12192000" cy="41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 flipH="1">
            <a:off x="208679" y="2133313"/>
            <a:ext cx="52491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  <a:t>Thank  You</a:t>
            </a:r>
            <a:b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</a:br>
            <a:b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</a:br>
            <a:r>
              <a:rPr lang="en-US" altLang="zh-CN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  <a:t> </a:t>
            </a:r>
            <a: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  <a:t>Merci</a:t>
            </a:r>
            <a:endParaRPr lang="zh-CN" alt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-1" y="3666086"/>
            <a:ext cx="6069753" cy="399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ontserrat" panose="00000500000000000000" pitchFamily="2" charset="0"/>
            </a:endParaRPr>
          </a:p>
        </p:txBody>
      </p:sp>
      <p:pic>
        <p:nvPicPr>
          <p:cNvPr id="2" name="Image 1" descr="Une image contenant arbre, bâtiment, plein air, œil de poisson&#10;&#10;Description générée automatiquement">
            <a:extLst>
              <a:ext uri="{FF2B5EF4-FFF2-40B4-BE49-F238E27FC236}">
                <a16:creationId xmlns:a16="http://schemas.microsoft.com/office/drawing/2014/main" id="{865428BA-96D4-B8F2-1435-CF04E8FB7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650"/>
            <a:ext cx="5972175" cy="6858000"/>
          </a:xfrm>
          <a:prstGeom prst="rect">
            <a:avLst/>
          </a:prstGeom>
        </p:spPr>
      </p:pic>
      <p:pic>
        <p:nvPicPr>
          <p:cNvPr id="4" name="Image 3" descr="Une image contenant capture d’écran, Caractère coloré, bleu, Bleu électrique&#10;&#10;Description générée automatiquement">
            <a:extLst>
              <a:ext uri="{FF2B5EF4-FFF2-40B4-BE49-F238E27FC236}">
                <a16:creationId xmlns:a16="http://schemas.microsoft.com/office/drawing/2014/main" id="{B3CE6799-B04A-DE04-63D6-7D7DF6DB5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01" y="0"/>
            <a:ext cx="4386349" cy="6858000"/>
          </a:xfrm>
          <a:prstGeom prst="rect">
            <a:avLst/>
          </a:prstGeom>
        </p:spPr>
      </p:pic>
      <p:pic>
        <p:nvPicPr>
          <p:cNvPr id="5" name="Image 4" descr="Une image contenant capture d’écran, ligne, Bleu électrique, bleu&#10;&#10;Description générée automatiquement">
            <a:extLst>
              <a:ext uri="{FF2B5EF4-FFF2-40B4-BE49-F238E27FC236}">
                <a16:creationId xmlns:a16="http://schemas.microsoft.com/office/drawing/2014/main" id="{71FC1D1F-8DC0-013A-8329-7D202E1FEB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32" y="9236"/>
            <a:ext cx="3597685" cy="685800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454BBB71-22A2-4417-98EC-735F4036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932" y="766619"/>
            <a:ext cx="2979251" cy="6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6A98"/>
                </a:solidFill>
                <a:effectLst/>
                <a:latin typeface="Lato Black" panose="020F0A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 Institute for Economic Development and Planning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B0759D6-AF31-4A32-BE6A-A38FED866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4" y="259694"/>
            <a:ext cx="1278396" cy="111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9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B22E3F-CF14-4F59-8118-0F90850692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SCORM_PASSING_SCORE" val="100.000000"/>
  <p:tag name="ISPRING_PRESENTATION_TITLE" val="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2月份我图原创上传文件\7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2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86486"/>
      </a:accent1>
      <a:accent2>
        <a:srgbClr val="5FC6E1"/>
      </a:accent2>
      <a:accent3>
        <a:srgbClr val="386486"/>
      </a:accent3>
      <a:accent4>
        <a:srgbClr val="5FC6E1"/>
      </a:accent4>
      <a:accent5>
        <a:srgbClr val="386486"/>
      </a:accent5>
      <a:accent6>
        <a:srgbClr val="5FC6E1"/>
      </a:accent6>
      <a:hlink>
        <a:srgbClr val="386486"/>
      </a:hlink>
      <a:folHlink>
        <a:srgbClr val="5FC6E1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DABD18B4E3342ADC48E4AB658DD95" ma:contentTypeVersion="17" ma:contentTypeDescription="Crée un document." ma:contentTypeScope="" ma:versionID="73c23f74be5cbebd5f24011cab641370">
  <xsd:schema xmlns:xsd="http://www.w3.org/2001/XMLSchema" xmlns:xs="http://www.w3.org/2001/XMLSchema" xmlns:p="http://schemas.microsoft.com/office/2006/metadata/properties" xmlns:ns2="7efd63c4-653a-4d21-8d00-2effe4579461" xmlns:ns3="c15478a5-0be8-4f5d-8383-b307d5ba8bf6" xmlns:ns4="985ec44e-1bab-4c0b-9df0-6ba128686fc9" targetNamespace="http://schemas.microsoft.com/office/2006/metadata/properties" ma:root="true" ma:fieldsID="e70e0a5dce087ebaef2a599a42cf4913" ns2:_="" ns3:_="" ns4:_="">
    <xsd:import namespace="7efd63c4-653a-4d21-8d00-2effe4579461"/>
    <xsd:import namespace="c15478a5-0be8-4f5d-8383-b307d5ba8bf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63c4-653a-4d21-8d00-2effe4579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478a5-0be8-4f5d-8383-b307d5ba8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4b42697-7146-41e7-be66-199f32c15d7c}" ma:internalName="TaxCatchAll" ma:showField="CatchAllData" ma:web="c15478a5-0be8-4f5d-8383-b307d5ba8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92EF03-E90D-4015-8F7F-2D310C30D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d63c4-653a-4d21-8d00-2effe4579461"/>
    <ds:schemaRef ds:uri="c15478a5-0be8-4f5d-8383-b307d5ba8bf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D37C8-67E7-497F-9C85-528E43343B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Grand écran</PresentationFormat>
  <Paragraphs>33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2" baseType="lpstr">
      <vt:lpstr>Myriad Pro Black</vt:lpstr>
      <vt:lpstr>Arial</vt:lpstr>
      <vt:lpstr>Calibri</vt:lpstr>
      <vt:lpstr>Lato Black</vt:lpstr>
      <vt:lpstr>Lato Medium</vt:lpstr>
      <vt:lpstr>Lato Thin</vt:lpstr>
      <vt:lpstr>Montserrat</vt:lpstr>
      <vt:lpstr>Myriad Pro Light</vt:lpstr>
      <vt:lpstr>Myriad Pro Light Cond</vt:lpstr>
      <vt:lpstr>Symbol</vt:lpstr>
      <vt:lpstr>Times New Roman</vt:lpstr>
      <vt:lpstr>Trebuchet MS</vt:lpstr>
      <vt:lpstr>Wingdings</vt:lpstr>
      <vt:lpstr>Office 主题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2019-03-15T01:00:03Z</dcterms:created>
  <dcterms:modified xsi:type="dcterms:W3CDTF">2023-07-27T16:31:21Z</dcterms:modified>
</cp:coreProperties>
</file>