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3"/>
  </p:sldMasterIdLst>
  <p:notesMasterIdLst>
    <p:notesMasterId r:id="rId12"/>
  </p:notesMasterIdLst>
  <p:sldIdLst>
    <p:sldId id="292" r:id="rId4"/>
    <p:sldId id="379" r:id="rId5"/>
    <p:sldId id="380" r:id="rId6"/>
    <p:sldId id="381" r:id="rId7"/>
    <p:sldId id="382" r:id="rId8"/>
    <p:sldId id="383" r:id="rId9"/>
    <p:sldId id="384" r:id="rId10"/>
    <p:sldId id="375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eu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B98"/>
    <a:srgbClr val="FFFEFC"/>
    <a:srgbClr val="FEFDFB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1EBB0F-0ECE-4E87-8841-4DA6FBF99CB5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4F4E3CA2-4585-4DC0-87BA-4D80A8944127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3000" b="1" dirty="0">
              <a:solidFill>
                <a:schemeClr val="tx1"/>
              </a:solidFill>
            </a:rPr>
            <a:t>Lead : SPORD/UNEG</a:t>
          </a:r>
          <a:br>
            <a:rPr lang="fr-FR" sz="3000" dirty="0">
              <a:solidFill>
                <a:schemeClr val="tx1"/>
              </a:solidFill>
            </a:rPr>
          </a:br>
          <a:r>
            <a:rPr lang="fr-FR" sz="3600" dirty="0" err="1">
              <a:solidFill>
                <a:schemeClr val="tx1"/>
              </a:solidFill>
            </a:rPr>
            <a:t>Terms</a:t>
          </a:r>
          <a:r>
            <a:rPr lang="fr-FR" sz="3600" dirty="0">
              <a:solidFill>
                <a:schemeClr val="tx1"/>
              </a:solidFill>
            </a:rPr>
            <a:t> of Reference</a:t>
          </a:r>
          <a:endParaRPr lang="fr-FR" sz="3000" dirty="0">
            <a:solidFill>
              <a:schemeClr val="tx1"/>
            </a:solidFill>
          </a:endParaRPr>
        </a:p>
      </dgm:t>
    </dgm:pt>
    <dgm:pt modelId="{DF8D7F56-6716-4F5B-8C63-BDDC9DFB39D1}" type="parTrans" cxnId="{9BABE381-EC99-4E91-9B18-7891182290E9}">
      <dgm:prSet/>
      <dgm:spPr/>
      <dgm:t>
        <a:bodyPr/>
        <a:lstStyle/>
        <a:p>
          <a:endParaRPr lang="fr-FR"/>
        </a:p>
      </dgm:t>
    </dgm:pt>
    <dgm:pt modelId="{FF3CB7CC-350D-4272-953A-3D12306C8C95}" type="sibTrans" cxnId="{9BABE381-EC99-4E91-9B18-7891182290E9}">
      <dgm:prSet/>
      <dgm:spPr/>
      <dgm:t>
        <a:bodyPr/>
        <a:lstStyle/>
        <a:p>
          <a:endParaRPr lang="fr-FR"/>
        </a:p>
      </dgm:t>
    </dgm:pt>
    <dgm:pt modelId="{9F939DE8-3A1E-4F10-9655-2B84447BBE6D}">
      <dgm:prSet phldrT="[Texte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l">
            <a:buFont typeface="Symbol" panose="05050102010706020507" pitchFamily="18" charset="2"/>
            <a:buChar char=""/>
          </a:pPr>
          <a:r>
            <a:rPr lang="en-US" sz="2800" b="1" dirty="0">
              <a:solidFill>
                <a:schemeClr val="tx1"/>
              </a:solidFill>
            </a:rPr>
            <a:t>Principles</a:t>
          </a:r>
          <a:r>
            <a:rPr lang="en-US" sz="2800" b="1" dirty="0"/>
            <a:t> : </a:t>
          </a:r>
          <a:r>
            <a:rPr lang="en-GB" sz="2400" dirty="0">
              <a:solidFill>
                <a:srgbClr val="0070C0"/>
              </a:solidFill>
            </a:rPr>
            <a:t>Accountability,  Learning &amp; Evidence</a:t>
          </a:r>
          <a:endParaRPr lang="fr-FR" sz="2400" dirty="0">
            <a:solidFill>
              <a:srgbClr val="0070C0"/>
            </a:solidFill>
          </a:endParaRPr>
        </a:p>
        <a:p>
          <a:pPr algn="l">
            <a:buFont typeface="Wingdings" panose="05000000000000000000" pitchFamily="2" charset="2"/>
            <a:buChar char="§"/>
          </a:pPr>
          <a:r>
            <a:rPr lang="en-GB" sz="2400" dirty="0">
              <a:solidFill>
                <a:srgbClr val="0070C0"/>
              </a:solidFill>
            </a:rPr>
            <a:t>Improved decision making</a:t>
          </a:r>
          <a:endParaRPr lang="fr-FR" sz="2400" dirty="0">
            <a:solidFill>
              <a:srgbClr val="0070C0"/>
            </a:solidFill>
          </a:endParaRPr>
        </a:p>
      </dgm:t>
    </dgm:pt>
    <dgm:pt modelId="{0E5F7681-ABFF-4484-BB86-9E314F1E92C4}" type="parTrans" cxnId="{E2648337-B7D1-462E-B162-8FD39BE08F3A}">
      <dgm:prSet/>
      <dgm:spPr>
        <a:ln w="38100"/>
      </dgm:spPr>
      <dgm:t>
        <a:bodyPr/>
        <a:lstStyle/>
        <a:p>
          <a:endParaRPr lang="fr-FR"/>
        </a:p>
      </dgm:t>
    </dgm:pt>
    <dgm:pt modelId="{AF1649C5-5FE5-448C-A594-0D138A89C488}" type="sibTrans" cxnId="{E2648337-B7D1-462E-B162-8FD39BE08F3A}">
      <dgm:prSet/>
      <dgm:spPr/>
      <dgm:t>
        <a:bodyPr/>
        <a:lstStyle/>
        <a:p>
          <a:endParaRPr lang="fr-FR"/>
        </a:p>
      </dgm:t>
    </dgm:pt>
    <dgm:pt modelId="{3C975C35-F5AD-44CA-8A19-4F737DC61D6A}">
      <dgm:prSet phldrT="[Texte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br>
            <a:rPr lang="en-GB" sz="2800" b="1" kern="1200" dirty="0">
              <a:solidFill>
                <a:schemeClr val="tx1"/>
              </a:solidFill>
            </a:rPr>
          </a:br>
          <a:r>
            <a:rPr lang="en-GB" sz="2800" b="1" kern="1200" dirty="0">
              <a:solidFill>
                <a:schemeClr val="tx1"/>
              </a:solidFill>
            </a:rPr>
            <a:t>Objectives and Scope :  </a:t>
          </a:r>
          <a:r>
            <a:rPr lang="en-GB" sz="2400" kern="1200" dirty="0">
              <a:solidFill>
                <a:srgbClr val="0070C0"/>
              </a:solidFill>
              <a:latin typeface="Calibri"/>
              <a:ea typeface="字魂35号-经典雅黑"/>
              <a:cs typeface="+mn-cs"/>
            </a:rPr>
            <a:t>Performance, Lessons learned, </a:t>
          </a:r>
        </a:p>
        <a:p>
          <a:pPr marL="0"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GB" sz="2400" kern="1200" dirty="0">
              <a:solidFill>
                <a:srgbClr val="0070C0"/>
              </a:solidFill>
              <a:latin typeface="Calibri"/>
              <a:ea typeface="字魂35号-经典雅黑"/>
              <a:cs typeface="+mn-cs"/>
            </a:rPr>
            <a:t>good practices, shortfalls, opportunities for future</a:t>
          </a:r>
          <a:endParaRPr lang="fr-FR" sz="2400" kern="1200" dirty="0">
            <a:solidFill>
              <a:srgbClr val="0070C0"/>
            </a:solidFill>
            <a:latin typeface="Calibri"/>
            <a:ea typeface="字魂35号-经典雅黑"/>
            <a:cs typeface="+mn-cs"/>
          </a:endParaRPr>
        </a:p>
        <a:p>
          <a:pPr marL="0"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fr-FR" sz="2400" kern="1200" dirty="0">
            <a:solidFill>
              <a:srgbClr val="C00000"/>
            </a:solidFill>
            <a:latin typeface="Trebuchet MS" panose="020B0603020202020204"/>
            <a:ea typeface="+mn-ea"/>
            <a:cs typeface="+mn-cs"/>
          </a:endParaRPr>
        </a:p>
      </dgm:t>
    </dgm:pt>
    <dgm:pt modelId="{9C4167AB-CE1F-4DA0-82BA-66382F4DDB21}" type="parTrans" cxnId="{D57D01ED-01FF-484F-B825-E8BBD6A8A9FE}">
      <dgm:prSet/>
      <dgm:spPr>
        <a:ln w="38100"/>
      </dgm:spPr>
      <dgm:t>
        <a:bodyPr/>
        <a:lstStyle/>
        <a:p>
          <a:endParaRPr lang="fr-FR"/>
        </a:p>
      </dgm:t>
    </dgm:pt>
    <dgm:pt modelId="{68F122E2-C221-40F2-944B-420C8C8483F3}" type="sibTrans" cxnId="{D57D01ED-01FF-484F-B825-E8BBD6A8A9FE}">
      <dgm:prSet/>
      <dgm:spPr/>
      <dgm:t>
        <a:bodyPr/>
        <a:lstStyle/>
        <a:p>
          <a:endParaRPr lang="fr-FR"/>
        </a:p>
      </dgm:t>
    </dgm:pt>
    <dgm:pt modelId="{B81738C4-2A04-44E0-B03B-76079FE2F532}">
      <dgm:prSet phldrT="[Texte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marL="0"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Char char=""/>
          </a:pPr>
          <a:r>
            <a:rPr lang="en-US" sz="2800" b="1" kern="1200" dirty="0">
              <a:solidFill>
                <a:schemeClr val="tx1"/>
              </a:solidFill>
            </a:rPr>
            <a:t>Stakeholders : </a:t>
          </a:r>
          <a:r>
            <a:rPr lang="en-GB" sz="2400" kern="1200" dirty="0">
              <a:solidFill>
                <a:srgbClr val="0070C0"/>
              </a:solidFill>
              <a:latin typeface="Calibri"/>
              <a:ea typeface="字魂35号-经典雅黑"/>
              <a:cs typeface="+mn-cs"/>
            </a:rPr>
            <a:t>African countries &amp; Ambassadors &amp; PR; Governing Council and TAC; IDEP Staff  &amp;ECA&amp;SRO; UN secretariat &amp; UN  Agencies, Nat.  sub-Reg. global institutions, Individual beneficiaries or partners; Experts &amp; Resource persons; Alumni, etc.</a:t>
          </a:r>
          <a:endParaRPr lang="fr-FR" sz="2400" kern="1200" dirty="0">
            <a:solidFill>
              <a:srgbClr val="0070C0"/>
            </a:solidFill>
            <a:latin typeface="Calibri"/>
            <a:ea typeface="字魂35号-经典雅黑"/>
            <a:cs typeface="+mn-cs"/>
          </a:endParaRPr>
        </a:p>
      </dgm:t>
    </dgm:pt>
    <dgm:pt modelId="{24FA06BB-32AF-42A5-AB14-DE641F3600D0}" type="parTrans" cxnId="{EFE9E445-B75A-48F7-B768-78A8C824208D}">
      <dgm:prSet/>
      <dgm:spPr>
        <a:ln w="38100"/>
      </dgm:spPr>
      <dgm:t>
        <a:bodyPr/>
        <a:lstStyle/>
        <a:p>
          <a:endParaRPr lang="fr-FR"/>
        </a:p>
      </dgm:t>
    </dgm:pt>
    <dgm:pt modelId="{D1B812FD-3A38-4655-8A3C-145E0A0D1BE1}" type="sibTrans" cxnId="{EFE9E445-B75A-48F7-B768-78A8C824208D}">
      <dgm:prSet/>
      <dgm:spPr/>
      <dgm:t>
        <a:bodyPr/>
        <a:lstStyle/>
        <a:p>
          <a:endParaRPr lang="fr-FR"/>
        </a:p>
      </dgm:t>
    </dgm:pt>
    <dgm:pt modelId="{4B3ADD78-B561-4E39-85E8-B4E1E4DE8D72}">
      <dgm:prSet phldrT="[Texte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l">
            <a:buFont typeface="Symbol" panose="05050102010706020507" pitchFamily="18" charset="2"/>
            <a:buChar char=""/>
          </a:pPr>
          <a:r>
            <a:rPr lang="fr-FR" sz="2800" b="1" kern="1200" dirty="0">
              <a:solidFill>
                <a:schemeClr val="tx1"/>
              </a:solidFill>
            </a:rPr>
            <a:t>Evaluation </a:t>
          </a:r>
          <a:r>
            <a:rPr lang="fr-FR" sz="2800" b="1" kern="1200" dirty="0" err="1">
              <a:solidFill>
                <a:schemeClr val="tx1"/>
              </a:solidFill>
            </a:rPr>
            <a:t>criteria</a:t>
          </a:r>
          <a:r>
            <a:rPr lang="fr-FR" sz="2800" b="1" kern="1200" dirty="0">
              <a:solidFill>
                <a:schemeClr val="tx1"/>
              </a:solidFill>
            </a:rPr>
            <a:t> : </a:t>
          </a:r>
          <a:r>
            <a:rPr lang="en-US" sz="2400" kern="1200" dirty="0">
              <a:solidFill>
                <a:srgbClr val="0070C0"/>
              </a:solidFill>
              <a:latin typeface="Calibri"/>
              <a:ea typeface="字魂35号-经典雅黑"/>
              <a:cs typeface="+mn-cs"/>
            </a:rPr>
            <a:t>Relevance, Coherence, Effectiveness, Efficiency, Sustainability, Cross-cutting (Gender, Human Rights, disability inclusion and innovation):</a:t>
          </a:r>
          <a:endParaRPr lang="fr-FR" sz="2400" kern="1200" dirty="0">
            <a:solidFill>
              <a:srgbClr val="0070C0"/>
            </a:solidFill>
            <a:latin typeface="Calibri"/>
            <a:ea typeface="字魂35号-经典雅黑"/>
            <a:cs typeface="+mn-cs"/>
          </a:endParaRPr>
        </a:p>
      </dgm:t>
    </dgm:pt>
    <dgm:pt modelId="{7A8896FD-9800-4B9C-A3D1-CF58693E654D}" type="parTrans" cxnId="{9B93A44F-9D11-4D7F-8D98-FFBFD7ED04BC}">
      <dgm:prSet/>
      <dgm:spPr/>
      <dgm:t>
        <a:bodyPr/>
        <a:lstStyle/>
        <a:p>
          <a:endParaRPr lang="fr-FR"/>
        </a:p>
      </dgm:t>
    </dgm:pt>
    <dgm:pt modelId="{319367BB-6068-4A3E-9772-A5A8B2FB8F46}" type="sibTrans" cxnId="{9B93A44F-9D11-4D7F-8D98-FFBFD7ED04BC}">
      <dgm:prSet/>
      <dgm:spPr/>
      <dgm:t>
        <a:bodyPr/>
        <a:lstStyle/>
        <a:p>
          <a:endParaRPr lang="fr-FR"/>
        </a:p>
      </dgm:t>
    </dgm:pt>
    <dgm:pt modelId="{652608B1-5480-45C9-A398-D9D5DCA2ED15}" type="pres">
      <dgm:prSet presAssocID="{991EBB0F-0ECE-4E87-8841-4DA6FBF99CB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1089CFC-F140-40A8-B0E1-FAAB7A6B4B19}" type="pres">
      <dgm:prSet presAssocID="{4F4E3CA2-4585-4DC0-87BA-4D80A8944127}" presName="root1" presStyleCnt="0"/>
      <dgm:spPr/>
    </dgm:pt>
    <dgm:pt modelId="{449614E0-6EBF-499F-9F0C-163FC4778192}" type="pres">
      <dgm:prSet presAssocID="{4F4E3CA2-4585-4DC0-87BA-4D80A8944127}" presName="LevelOneTextNode" presStyleLbl="node0" presStyleIdx="0" presStyleCnt="1">
        <dgm:presLayoutVars>
          <dgm:chPref val="3"/>
        </dgm:presLayoutVars>
      </dgm:prSet>
      <dgm:spPr/>
    </dgm:pt>
    <dgm:pt modelId="{84F761C2-5521-4734-8AD7-C5F454C075C6}" type="pres">
      <dgm:prSet presAssocID="{4F4E3CA2-4585-4DC0-87BA-4D80A8944127}" presName="level2hierChild" presStyleCnt="0"/>
      <dgm:spPr/>
    </dgm:pt>
    <dgm:pt modelId="{EBB8E0A5-081E-43F1-B988-732FE75681C4}" type="pres">
      <dgm:prSet presAssocID="{0E5F7681-ABFF-4484-BB86-9E314F1E92C4}" presName="conn2-1" presStyleLbl="parChTrans1D2" presStyleIdx="0" presStyleCnt="4"/>
      <dgm:spPr/>
    </dgm:pt>
    <dgm:pt modelId="{517A3E4A-4F7E-4630-8B15-ABB0ECAF6AA5}" type="pres">
      <dgm:prSet presAssocID="{0E5F7681-ABFF-4484-BB86-9E314F1E92C4}" presName="connTx" presStyleLbl="parChTrans1D2" presStyleIdx="0" presStyleCnt="4"/>
      <dgm:spPr/>
    </dgm:pt>
    <dgm:pt modelId="{07411C60-7F5A-4FAE-A7AA-54762CE2F8A9}" type="pres">
      <dgm:prSet presAssocID="{9F939DE8-3A1E-4F10-9655-2B84447BBE6D}" presName="root2" presStyleCnt="0"/>
      <dgm:spPr/>
    </dgm:pt>
    <dgm:pt modelId="{B64CA931-0BCB-4A0E-A8E1-583F1EE9CCFE}" type="pres">
      <dgm:prSet presAssocID="{9F939DE8-3A1E-4F10-9655-2B84447BBE6D}" presName="LevelTwoTextNode" presStyleLbl="node2" presStyleIdx="0" presStyleCnt="4" custScaleX="282939" custLinFactNeighborX="-4859" custLinFactNeighborY="925">
        <dgm:presLayoutVars>
          <dgm:chPref val="3"/>
        </dgm:presLayoutVars>
      </dgm:prSet>
      <dgm:spPr/>
    </dgm:pt>
    <dgm:pt modelId="{020C4E7C-4162-4322-B6C3-48398944A22C}" type="pres">
      <dgm:prSet presAssocID="{9F939DE8-3A1E-4F10-9655-2B84447BBE6D}" presName="level3hierChild" presStyleCnt="0"/>
      <dgm:spPr/>
    </dgm:pt>
    <dgm:pt modelId="{322AE247-711A-403A-B665-622CF5112246}" type="pres">
      <dgm:prSet presAssocID="{9C4167AB-CE1F-4DA0-82BA-66382F4DDB21}" presName="conn2-1" presStyleLbl="parChTrans1D2" presStyleIdx="1" presStyleCnt="4"/>
      <dgm:spPr/>
    </dgm:pt>
    <dgm:pt modelId="{E5D6EAAE-6C09-4F50-9479-3ECDCE8293FA}" type="pres">
      <dgm:prSet presAssocID="{9C4167AB-CE1F-4DA0-82BA-66382F4DDB21}" presName="connTx" presStyleLbl="parChTrans1D2" presStyleIdx="1" presStyleCnt="4"/>
      <dgm:spPr/>
    </dgm:pt>
    <dgm:pt modelId="{369EE6B2-AC7F-4E8C-AEE0-A6C7D145F84E}" type="pres">
      <dgm:prSet presAssocID="{3C975C35-F5AD-44CA-8A19-4F737DC61D6A}" presName="root2" presStyleCnt="0"/>
      <dgm:spPr/>
    </dgm:pt>
    <dgm:pt modelId="{8E212AF4-AED0-4BAF-B22F-5FE5E32A9FFC}" type="pres">
      <dgm:prSet presAssocID="{3C975C35-F5AD-44CA-8A19-4F737DC61D6A}" presName="LevelTwoTextNode" presStyleLbl="node2" presStyleIdx="1" presStyleCnt="4" custScaleX="277324">
        <dgm:presLayoutVars>
          <dgm:chPref val="3"/>
        </dgm:presLayoutVars>
      </dgm:prSet>
      <dgm:spPr/>
    </dgm:pt>
    <dgm:pt modelId="{5E1137F7-B5D7-44FF-8EA7-478B9BC5CFDE}" type="pres">
      <dgm:prSet presAssocID="{3C975C35-F5AD-44CA-8A19-4F737DC61D6A}" presName="level3hierChild" presStyleCnt="0"/>
      <dgm:spPr/>
    </dgm:pt>
    <dgm:pt modelId="{DF10523D-0131-40AD-8E23-9D2E2D65682E}" type="pres">
      <dgm:prSet presAssocID="{7A8896FD-9800-4B9C-A3D1-CF58693E654D}" presName="conn2-1" presStyleLbl="parChTrans1D2" presStyleIdx="2" presStyleCnt="4"/>
      <dgm:spPr/>
    </dgm:pt>
    <dgm:pt modelId="{F094CDE1-9F3D-4AB0-8066-8C1D57591339}" type="pres">
      <dgm:prSet presAssocID="{7A8896FD-9800-4B9C-A3D1-CF58693E654D}" presName="connTx" presStyleLbl="parChTrans1D2" presStyleIdx="2" presStyleCnt="4"/>
      <dgm:spPr/>
    </dgm:pt>
    <dgm:pt modelId="{FC6FFF2C-4EB8-41D5-9763-31DD7DDEF483}" type="pres">
      <dgm:prSet presAssocID="{4B3ADD78-B561-4E39-85E8-B4E1E4DE8D72}" presName="root2" presStyleCnt="0"/>
      <dgm:spPr/>
    </dgm:pt>
    <dgm:pt modelId="{62CD7B65-1AE4-4FA7-A5A1-3B479DCA5EAF}" type="pres">
      <dgm:prSet presAssocID="{4B3ADD78-B561-4E39-85E8-B4E1E4DE8D72}" presName="LevelTwoTextNode" presStyleLbl="node2" presStyleIdx="2" presStyleCnt="4" custScaleX="277799" custScaleY="96732" custLinFactNeighborX="-1404" custLinFactNeighborY="-1535">
        <dgm:presLayoutVars>
          <dgm:chPref val="3"/>
        </dgm:presLayoutVars>
      </dgm:prSet>
      <dgm:spPr/>
    </dgm:pt>
    <dgm:pt modelId="{A9BE54A4-DFA7-4A15-AEE5-1DE1A3318D10}" type="pres">
      <dgm:prSet presAssocID="{4B3ADD78-B561-4E39-85E8-B4E1E4DE8D72}" presName="level3hierChild" presStyleCnt="0"/>
      <dgm:spPr/>
    </dgm:pt>
    <dgm:pt modelId="{F686CF65-AE6B-45DF-9471-BA8F03943971}" type="pres">
      <dgm:prSet presAssocID="{24FA06BB-32AF-42A5-AB14-DE641F3600D0}" presName="conn2-1" presStyleLbl="parChTrans1D2" presStyleIdx="3" presStyleCnt="4"/>
      <dgm:spPr/>
    </dgm:pt>
    <dgm:pt modelId="{98E4B585-CC2E-4376-89A0-2E9DBAA66852}" type="pres">
      <dgm:prSet presAssocID="{24FA06BB-32AF-42A5-AB14-DE641F3600D0}" presName="connTx" presStyleLbl="parChTrans1D2" presStyleIdx="3" presStyleCnt="4"/>
      <dgm:spPr/>
    </dgm:pt>
    <dgm:pt modelId="{940A1319-C044-49EC-B6EF-BCC55E71138C}" type="pres">
      <dgm:prSet presAssocID="{B81738C4-2A04-44E0-B03B-76079FE2F532}" presName="root2" presStyleCnt="0"/>
      <dgm:spPr/>
    </dgm:pt>
    <dgm:pt modelId="{904DF9CF-F6CC-4243-AF6E-8A1836155A8D}" type="pres">
      <dgm:prSet presAssocID="{B81738C4-2A04-44E0-B03B-76079FE2F532}" presName="LevelTwoTextNode" presStyleLbl="node2" presStyleIdx="3" presStyleCnt="4" custScaleX="275640" custScaleY="172134">
        <dgm:presLayoutVars>
          <dgm:chPref val="3"/>
        </dgm:presLayoutVars>
      </dgm:prSet>
      <dgm:spPr/>
    </dgm:pt>
    <dgm:pt modelId="{8884DE67-AB9B-4685-9A2D-8442D9539331}" type="pres">
      <dgm:prSet presAssocID="{B81738C4-2A04-44E0-B03B-76079FE2F532}" presName="level3hierChild" presStyleCnt="0"/>
      <dgm:spPr/>
    </dgm:pt>
  </dgm:ptLst>
  <dgm:cxnLst>
    <dgm:cxn modelId="{39E6E510-ED59-4DCD-A1F3-6D9124CBB9F6}" type="presOf" srcId="{4B3ADD78-B561-4E39-85E8-B4E1E4DE8D72}" destId="{62CD7B65-1AE4-4FA7-A5A1-3B479DCA5EAF}" srcOrd="0" destOrd="0" presId="urn:microsoft.com/office/officeart/2008/layout/HorizontalMultiLevelHierarchy"/>
    <dgm:cxn modelId="{338C1317-26D8-4BB5-A2A7-1C4D105CA577}" type="presOf" srcId="{991EBB0F-0ECE-4E87-8841-4DA6FBF99CB5}" destId="{652608B1-5480-45C9-A398-D9D5DCA2ED15}" srcOrd="0" destOrd="0" presId="urn:microsoft.com/office/officeart/2008/layout/HorizontalMultiLevelHierarchy"/>
    <dgm:cxn modelId="{7AC3FF2B-56CC-4A8B-B593-83DF4A6B699C}" type="presOf" srcId="{0E5F7681-ABFF-4484-BB86-9E314F1E92C4}" destId="{EBB8E0A5-081E-43F1-B988-732FE75681C4}" srcOrd="0" destOrd="0" presId="urn:microsoft.com/office/officeart/2008/layout/HorizontalMultiLevelHierarchy"/>
    <dgm:cxn modelId="{18300B34-FAFC-4247-BA98-9E7461103B57}" type="presOf" srcId="{3C975C35-F5AD-44CA-8A19-4F737DC61D6A}" destId="{8E212AF4-AED0-4BAF-B22F-5FE5E32A9FFC}" srcOrd="0" destOrd="0" presId="urn:microsoft.com/office/officeart/2008/layout/HorizontalMultiLevelHierarchy"/>
    <dgm:cxn modelId="{E2648337-B7D1-462E-B162-8FD39BE08F3A}" srcId="{4F4E3CA2-4585-4DC0-87BA-4D80A8944127}" destId="{9F939DE8-3A1E-4F10-9655-2B84447BBE6D}" srcOrd="0" destOrd="0" parTransId="{0E5F7681-ABFF-4484-BB86-9E314F1E92C4}" sibTransId="{AF1649C5-5FE5-448C-A594-0D138A89C488}"/>
    <dgm:cxn modelId="{5747BE5F-4FD6-4C7B-812E-0001D9C9E489}" type="presOf" srcId="{B81738C4-2A04-44E0-B03B-76079FE2F532}" destId="{904DF9CF-F6CC-4243-AF6E-8A1836155A8D}" srcOrd="0" destOrd="0" presId="urn:microsoft.com/office/officeart/2008/layout/HorizontalMultiLevelHierarchy"/>
    <dgm:cxn modelId="{F6F22D60-7DE1-4160-86A1-664836D64F4B}" type="presOf" srcId="{24FA06BB-32AF-42A5-AB14-DE641F3600D0}" destId="{F686CF65-AE6B-45DF-9471-BA8F03943971}" srcOrd="0" destOrd="0" presId="urn:microsoft.com/office/officeart/2008/layout/HorizontalMultiLevelHierarchy"/>
    <dgm:cxn modelId="{EFE9E445-B75A-48F7-B768-78A8C824208D}" srcId="{4F4E3CA2-4585-4DC0-87BA-4D80A8944127}" destId="{B81738C4-2A04-44E0-B03B-76079FE2F532}" srcOrd="3" destOrd="0" parTransId="{24FA06BB-32AF-42A5-AB14-DE641F3600D0}" sibTransId="{D1B812FD-3A38-4655-8A3C-145E0A0D1BE1}"/>
    <dgm:cxn modelId="{DEAFD866-7E91-481C-8E17-3AB39316EA02}" type="presOf" srcId="{9C4167AB-CE1F-4DA0-82BA-66382F4DDB21}" destId="{322AE247-711A-403A-B665-622CF5112246}" srcOrd="0" destOrd="0" presId="urn:microsoft.com/office/officeart/2008/layout/HorizontalMultiLevelHierarchy"/>
    <dgm:cxn modelId="{8AC0BD49-8C80-4F74-AF95-6E10EAEA2147}" type="presOf" srcId="{9C4167AB-CE1F-4DA0-82BA-66382F4DDB21}" destId="{E5D6EAAE-6C09-4F50-9479-3ECDCE8293FA}" srcOrd="1" destOrd="0" presId="urn:microsoft.com/office/officeart/2008/layout/HorizontalMultiLevelHierarchy"/>
    <dgm:cxn modelId="{9B93A44F-9D11-4D7F-8D98-FFBFD7ED04BC}" srcId="{4F4E3CA2-4585-4DC0-87BA-4D80A8944127}" destId="{4B3ADD78-B561-4E39-85E8-B4E1E4DE8D72}" srcOrd="2" destOrd="0" parTransId="{7A8896FD-9800-4B9C-A3D1-CF58693E654D}" sibTransId="{319367BB-6068-4A3E-9772-A5A8B2FB8F46}"/>
    <dgm:cxn modelId="{9BABE381-EC99-4E91-9B18-7891182290E9}" srcId="{991EBB0F-0ECE-4E87-8841-4DA6FBF99CB5}" destId="{4F4E3CA2-4585-4DC0-87BA-4D80A8944127}" srcOrd="0" destOrd="0" parTransId="{DF8D7F56-6716-4F5B-8C63-BDDC9DFB39D1}" sibTransId="{FF3CB7CC-350D-4272-953A-3D12306C8C95}"/>
    <dgm:cxn modelId="{C88D10A3-BC9A-462A-B98D-406061E456C6}" type="presOf" srcId="{7A8896FD-9800-4B9C-A3D1-CF58693E654D}" destId="{DF10523D-0131-40AD-8E23-9D2E2D65682E}" srcOrd="0" destOrd="0" presId="urn:microsoft.com/office/officeart/2008/layout/HorizontalMultiLevelHierarchy"/>
    <dgm:cxn modelId="{1C6853B9-6F7D-4A03-87D0-17E21D7FF091}" type="presOf" srcId="{9F939DE8-3A1E-4F10-9655-2B84447BBE6D}" destId="{B64CA931-0BCB-4A0E-A8E1-583F1EE9CCFE}" srcOrd="0" destOrd="0" presId="urn:microsoft.com/office/officeart/2008/layout/HorizontalMultiLevelHierarchy"/>
    <dgm:cxn modelId="{8C1F01BE-E619-46D3-B1E5-5E57EF70FCF6}" type="presOf" srcId="{4F4E3CA2-4585-4DC0-87BA-4D80A8944127}" destId="{449614E0-6EBF-499F-9F0C-163FC4778192}" srcOrd="0" destOrd="0" presId="urn:microsoft.com/office/officeart/2008/layout/HorizontalMultiLevelHierarchy"/>
    <dgm:cxn modelId="{D57D01ED-01FF-484F-B825-E8BBD6A8A9FE}" srcId="{4F4E3CA2-4585-4DC0-87BA-4D80A8944127}" destId="{3C975C35-F5AD-44CA-8A19-4F737DC61D6A}" srcOrd="1" destOrd="0" parTransId="{9C4167AB-CE1F-4DA0-82BA-66382F4DDB21}" sibTransId="{68F122E2-C221-40F2-944B-420C8C8483F3}"/>
    <dgm:cxn modelId="{EEE209F5-FAFE-4238-97E6-B93949A6059A}" type="presOf" srcId="{0E5F7681-ABFF-4484-BB86-9E314F1E92C4}" destId="{517A3E4A-4F7E-4630-8B15-ABB0ECAF6AA5}" srcOrd="1" destOrd="0" presId="urn:microsoft.com/office/officeart/2008/layout/HorizontalMultiLevelHierarchy"/>
    <dgm:cxn modelId="{87028ED6-E916-4D95-83B4-4E32C98A2892}" type="presOf" srcId="{7A8896FD-9800-4B9C-A3D1-CF58693E654D}" destId="{F094CDE1-9F3D-4AB0-8066-8C1D57591339}" srcOrd="1" destOrd="0" presId="urn:microsoft.com/office/officeart/2008/layout/HorizontalMultiLevelHierarchy"/>
    <dgm:cxn modelId="{861430FE-19F3-44BA-B234-446CA53AB4F8}" type="presOf" srcId="{24FA06BB-32AF-42A5-AB14-DE641F3600D0}" destId="{98E4B585-CC2E-4376-89A0-2E9DBAA66852}" srcOrd="1" destOrd="0" presId="urn:microsoft.com/office/officeart/2008/layout/HorizontalMultiLevelHierarchy"/>
    <dgm:cxn modelId="{344D1C1E-1DFD-4149-8502-87BD85916B47}" type="presParOf" srcId="{652608B1-5480-45C9-A398-D9D5DCA2ED15}" destId="{71089CFC-F140-40A8-B0E1-FAAB7A6B4B19}" srcOrd="0" destOrd="0" presId="urn:microsoft.com/office/officeart/2008/layout/HorizontalMultiLevelHierarchy"/>
    <dgm:cxn modelId="{76759FA4-911A-4974-BDE0-E85FA363DDE7}" type="presParOf" srcId="{71089CFC-F140-40A8-B0E1-FAAB7A6B4B19}" destId="{449614E0-6EBF-499F-9F0C-163FC4778192}" srcOrd="0" destOrd="0" presId="urn:microsoft.com/office/officeart/2008/layout/HorizontalMultiLevelHierarchy"/>
    <dgm:cxn modelId="{8FBF8CAD-A2EF-40D6-A72C-5C90E8542F4A}" type="presParOf" srcId="{71089CFC-F140-40A8-B0E1-FAAB7A6B4B19}" destId="{84F761C2-5521-4734-8AD7-C5F454C075C6}" srcOrd="1" destOrd="0" presId="urn:microsoft.com/office/officeart/2008/layout/HorizontalMultiLevelHierarchy"/>
    <dgm:cxn modelId="{F2656ECD-F41F-4666-8202-2D70D0ED2CE4}" type="presParOf" srcId="{84F761C2-5521-4734-8AD7-C5F454C075C6}" destId="{EBB8E0A5-081E-43F1-B988-732FE75681C4}" srcOrd="0" destOrd="0" presId="urn:microsoft.com/office/officeart/2008/layout/HorizontalMultiLevelHierarchy"/>
    <dgm:cxn modelId="{70902441-FF4E-4A89-813E-E2F4101C70D8}" type="presParOf" srcId="{EBB8E0A5-081E-43F1-B988-732FE75681C4}" destId="{517A3E4A-4F7E-4630-8B15-ABB0ECAF6AA5}" srcOrd="0" destOrd="0" presId="urn:microsoft.com/office/officeart/2008/layout/HorizontalMultiLevelHierarchy"/>
    <dgm:cxn modelId="{C4982B35-D15C-4F2E-84B2-7DB90A759788}" type="presParOf" srcId="{84F761C2-5521-4734-8AD7-C5F454C075C6}" destId="{07411C60-7F5A-4FAE-A7AA-54762CE2F8A9}" srcOrd="1" destOrd="0" presId="urn:microsoft.com/office/officeart/2008/layout/HorizontalMultiLevelHierarchy"/>
    <dgm:cxn modelId="{65BAE008-A6EE-4617-9051-B69A407AC817}" type="presParOf" srcId="{07411C60-7F5A-4FAE-A7AA-54762CE2F8A9}" destId="{B64CA931-0BCB-4A0E-A8E1-583F1EE9CCFE}" srcOrd="0" destOrd="0" presId="urn:microsoft.com/office/officeart/2008/layout/HorizontalMultiLevelHierarchy"/>
    <dgm:cxn modelId="{DCDFD29C-CFFF-4AFE-8C8F-4709AF463A85}" type="presParOf" srcId="{07411C60-7F5A-4FAE-A7AA-54762CE2F8A9}" destId="{020C4E7C-4162-4322-B6C3-48398944A22C}" srcOrd="1" destOrd="0" presId="urn:microsoft.com/office/officeart/2008/layout/HorizontalMultiLevelHierarchy"/>
    <dgm:cxn modelId="{1ADCC0E6-C5EF-4C67-9716-3F7505847867}" type="presParOf" srcId="{84F761C2-5521-4734-8AD7-C5F454C075C6}" destId="{322AE247-711A-403A-B665-622CF5112246}" srcOrd="2" destOrd="0" presId="urn:microsoft.com/office/officeart/2008/layout/HorizontalMultiLevelHierarchy"/>
    <dgm:cxn modelId="{88A9BA63-A04D-4F8B-93FE-80C086377049}" type="presParOf" srcId="{322AE247-711A-403A-B665-622CF5112246}" destId="{E5D6EAAE-6C09-4F50-9479-3ECDCE8293FA}" srcOrd="0" destOrd="0" presId="urn:microsoft.com/office/officeart/2008/layout/HorizontalMultiLevelHierarchy"/>
    <dgm:cxn modelId="{8444E330-229C-408D-9ACD-0C3D3287A874}" type="presParOf" srcId="{84F761C2-5521-4734-8AD7-C5F454C075C6}" destId="{369EE6B2-AC7F-4E8C-AEE0-A6C7D145F84E}" srcOrd="3" destOrd="0" presId="urn:microsoft.com/office/officeart/2008/layout/HorizontalMultiLevelHierarchy"/>
    <dgm:cxn modelId="{C28BE325-EE6E-4468-B4C2-1442E49F24F0}" type="presParOf" srcId="{369EE6B2-AC7F-4E8C-AEE0-A6C7D145F84E}" destId="{8E212AF4-AED0-4BAF-B22F-5FE5E32A9FFC}" srcOrd="0" destOrd="0" presId="urn:microsoft.com/office/officeart/2008/layout/HorizontalMultiLevelHierarchy"/>
    <dgm:cxn modelId="{B25402A2-D3B4-4564-A4EF-D11D675390C2}" type="presParOf" srcId="{369EE6B2-AC7F-4E8C-AEE0-A6C7D145F84E}" destId="{5E1137F7-B5D7-44FF-8EA7-478B9BC5CFDE}" srcOrd="1" destOrd="0" presId="urn:microsoft.com/office/officeart/2008/layout/HorizontalMultiLevelHierarchy"/>
    <dgm:cxn modelId="{E3F5B909-EECE-4F6A-97F3-1269F3FB8AFA}" type="presParOf" srcId="{84F761C2-5521-4734-8AD7-C5F454C075C6}" destId="{DF10523D-0131-40AD-8E23-9D2E2D65682E}" srcOrd="4" destOrd="0" presId="urn:microsoft.com/office/officeart/2008/layout/HorizontalMultiLevelHierarchy"/>
    <dgm:cxn modelId="{4057D0C1-AFCD-427B-AF45-EC79165FDB3F}" type="presParOf" srcId="{DF10523D-0131-40AD-8E23-9D2E2D65682E}" destId="{F094CDE1-9F3D-4AB0-8066-8C1D57591339}" srcOrd="0" destOrd="0" presId="urn:microsoft.com/office/officeart/2008/layout/HorizontalMultiLevelHierarchy"/>
    <dgm:cxn modelId="{905247DF-5DE9-4CD9-94DA-82A62487A5A4}" type="presParOf" srcId="{84F761C2-5521-4734-8AD7-C5F454C075C6}" destId="{FC6FFF2C-4EB8-41D5-9763-31DD7DDEF483}" srcOrd="5" destOrd="0" presId="urn:microsoft.com/office/officeart/2008/layout/HorizontalMultiLevelHierarchy"/>
    <dgm:cxn modelId="{B563B47B-A6AA-4FF2-8C90-F2B4BB06BD41}" type="presParOf" srcId="{FC6FFF2C-4EB8-41D5-9763-31DD7DDEF483}" destId="{62CD7B65-1AE4-4FA7-A5A1-3B479DCA5EAF}" srcOrd="0" destOrd="0" presId="urn:microsoft.com/office/officeart/2008/layout/HorizontalMultiLevelHierarchy"/>
    <dgm:cxn modelId="{8C0D4A6F-9D5E-4731-9C4A-1F8D0211BF97}" type="presParOf" srcId="{FC6FFF2C-4EB8-41D5-9763-31DD7DDEF483}" destId="{A9BE54A4-DFA7-4A15-AEE5-1DE1A3318D10}" srcOrd="1" destOrd="0" presId="urn:microsoft.com/office/officeart/2008/layout/HorizontalMultiLevelHierarchy"/>
    <dgm:cxn modelId="{3914BFCF-4258-48C5-BA86-781EF8F8993D}" type="presParOf" srcId="{84F761C2-5521-4734-8AD7-C5F454C075C6}" destId="{F686CF65-AE6B-45DF-9471-BA8F03943971}" srcOrd="6" destOrd="0" presId="urn:microsoft.com/office/officeart/2008/layout/HorizontalMultiLevelHierarchy"/>
    <dgm:cxn modelId="{21676795-DBEE-4952-874E-A78C0EF3C82F}" type="presParOf" srcId="{F686CF65-AE6B-45DF-9471-BA8F03943971}" destId="{98E4B585-CC2E-4376-89A0-2E9DBAA66852}" srcOrd="0" destOrd="0" presId="urn:microsoft.com/office/officeart/2008/layout/HorizontalMultiLevelHierarchy"/>
    <dgm:cxn modelId="{86AF1E1D-E526-403F-A5D3-B8A61FBBF973}" type="presParOf" srcId="{84F761C2-5521-4734-8AD7-C5F454C075C6}" destId="{940A1319-C044-49EC-B6EF-BCC55E71138C}" srcOrd="7" destOrd="0" presId="urn:microsoft.com/office/officeart/2008/layout/HorizontalMultiLevelHierarchy"/>
    <dgm:cxn modelId="{3207479A-37F8-4250-9207-863A6FE57023}" type="presParOf" srcId="{940A1319-C044-49EC-B6EF-BCC55E71138C}" destId="{904DF9CF-F6CC-4243-AF6E-8A1836155A8D}" srcOrd="0" destOrd="0" presId="urn:microsoft.com/office/officeart/2008/layout/HorizontalMultiLevelHierarchy"/>
    <dgm:cxn modelId="{ED327292-A52F-400B-A13F-68CEE183F661}" type="presParOf" srcId="{940A1319-C044-49EC-B6EF-BCC55E71138C}" destId="{8884DE67-AB9B-4685-9A2D-8442D953933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86CF65-AE6B-45DF-9471-BA8F03943971}">
      <dsp:nvSpPr>
        <dsp:cNvPr id="0" name=""/>
        <dsp:cNvSpPr/>
      </dsp:nvSpPr>
      <dsp:spPr>
        <a:xfrm>
          <a:off x="1183421" y="2751451"/>
          <a:ext cx="662460" cy="1876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1230" y="0"/>
              </a:lnTo>
              <a:lnTo>
                <a:pt x="331230" y="1876965"/>
              </a:lnTo>
              <a:lnTo>
                <a:pt x="662460" y="1876965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700" kern="1200"/>
        </a:p>
      </dsp:txBody>
      <dsp:txXfrm>
        <a:off x="1464890" y="3640172"/>
        <a:ext cx="99522" cy="99522"/>
      </dsp:txXfrm>
    </dsp:sp>
    <dsp:sp modelId="{DF10523D-0131-40AD-8E23-9D2E2D65682E}">
      <dsp:nvSpPr>
        <dsp:cNvPr id="0" name=""/>
        <dsp:cNvSpPr/>
      </dsp:nvSpPr>
      <dsp:spPr>
        <a:xfrm>
          <a:off x="1183421" y="2751451"/>
          <a:ext cx="615955" cy="251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7977" y="0"/>
              </a:lnTo>
              <a:lnTo>
                <a:pt x="307977" y="251432"/>
              </a:lnTo>
              <a:lnTo>
                <a:pt x="615955" y="2514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1474766" y="2860534"/>
        <a:ext cx="33264" cy="33264"/>
      </dsp:txXfrm>
    </dsp:sp>
    <dsp:sp modelId="{322AE247-711A-403A-B665-622CF5112246}">
      <dsp:nvSpPr>
        <dsp:cNvPr id="0" name=""/>
        <dsp:cNvSpPr/>
      </dsp:nvSpPr>
      <dsp:spPr>
        <a:xfrm>
          <a:off x="1183421" y="1772574"/>
          <a:ext cx="662460" cy="978876"/>
        </a:xfrm>
        <a:custGeom>
          <a:avLst/>
          <a:gdLst/>
          <a:ahLst/>
          <a:cxnLst/>
          <a:rect l="0" t="0" r="0" b="0"/>
          <a:pathLst>
            <a:path>
              <a:moveTo>
                <a:pt x="0" y="978876"/>
              </a:moveTo>
              <a:lnTo>
                <a:pt x="331230" y="978876"/>
              </a:lnTo>
              <a:lnTo>
                <a:pt x="331230" y="0"/>
              </a:lnTo>
              <a:lnTo>
                <a:pt x="662460" y="0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1485102" y="2232463"/>
        <a:ext cx="59098" cy="59098"/>
      </dsp:txXfrm>
    </dsp:sp>
    <dsp:sp modelId="{EBB8E0A5-081E-43F1-B988-732FE75681C4}">
      <dsp:nvSpPr>
        <dsp:cNvPr id="0" name=""/>
        <dsp:cNvSpPr/>
      </dsp:nvSpPr>
      <dsp:spPr>
        <a:xfrm>
          <a:off x="1183421" y="519604"/>
          <a:ext cx="501515" cy="2231846"/>
        </a:xfrm>
        <a:custGeom>
          <a:avLst/>
          <a:gdLst/>
          <a:ahLst/>
          <a:cxnLst/>
          <a:rect l="0" t="0" r="0" b="0"/>
          <a:pathLst>
            <a:path>
              <a:moveTo>
                <a:pt x="0" y="2231846"/>
              </a:moveTo>
              <a:lnTo>
                <a:pt x="250757" y="2231846"/>
              </a:lnTo>
              <a:lnTo>
                <a:pt x="250757" y="0"/>
              </a:lnTo>
              <a:lnTo>
                <a:pt x="501515" y="0"/>
              </a:lnTo>
            </a:path>
          </a:pathLst>
        </a:custGeom>
        <a:noFill/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800" kern="1200"/>
        </a:p>
      </dsp:txBody>
      <dsp:txXfrm>
        <a:off x="1376991" y="1578340"/>
        <a:ext cx="114374" cy="114374"/>
      </dsp:txXfrm>
    </dsp:sp>
    <dsp:sp modelId="{449614E0-6EBF-499F-9F0C-163FC4778192}">
      <dsp:nvSpPr>
        <dsp:cNvPr id="0" name=""/>
        <dsp:cNvSpPr/>
      </dsp:nvSpPr>
      <dsp:spPr>
        <a:xfrm rot="16200000">
          <a:off x="-1978999" y="2246526"/>
          <a:ext cx="5314992" cy="1009848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b="1" kern="1200" dirty="0">
              <a:solidFill>
                <a:schemeClr val="tx1"/>
              </a:solidFill>
            </a:rPr>
            <a:t>Lead : SPORD/UNEG</a:t>
          </a:r>
          <a:br>
            <a:rPr lang="fr-FR" sz="3000" kern="1200" dirty="0">
              <a:solidFill>
                <a:schemeClr val="tx1"/>
              </a:solidFill>
            </a:rPr>
          </a:br>
          <a:r>
            <a:rPr lang="fr-FR" sz="3600" kern="1200" dirty="0" err="1">
              <a:solidFill>
                <a:schemeClr val="tx1"/>
              </a:solidFill>
            </a:rPr>
            <a:t>Terms</a:t>
          </a:r>
          <a:r>
            <a:rPr lang="fr-FR" sz="3600" kern="1200" dirty="0">
              <a:solidFill>
                <a:schemeClr val="tx1"/>
              </a:solidFill>
            </a:rPr>
            <a:t> of Reference</a:t>
          </a:r>
          <a:endParaRPr lang="fr-FR" sz="3000" kern="1200" dirty="0">
            <a:solidFill>
              <a:schemeClr val="tx1"/>
            </a:solidFill>
          </a:endParaRPr>
        </a:p>
      </dsp:txBody>
      <dsp:txXfrm>
        <a:off x="-1978999" y="2246526"/>
        <a:ext cx="5314992" cy="1009848"/>
      </dsp:txXfrm>
    </dsp:sp>
    <dsp:sp modelId="{B64CA931-0BCB-4A0E-A8E1-583F1EE9CCFE}">
      <dsp:nvSpPr>
        <dsp:cNvPr id="0" name=""/>
        <dsp:cNvSpPr/>
      </dsp:nvSpPr>
      <dsp:spPr>
        <a:xfrm>
          <a:off x="1684937" y="14680"/>
          <a:ext cx="9371798" cy="100984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800" b="1" kern="1200" dirty="0">
              <a:solidFill>
                <a:schemeClr val="tx1"/>
              </a:solidFill>
            </a:rPr>
            <a:t>Principles</a:t>
          </a:r>
          <a:r>
            <a:rPr lang="en-US" sz="2800" b="1" kern="1200" dirty="0"/>
            <a:t> : </a:t>
          </a:r>
          <a:r>
            <a:rPr lang="en-GB" sz="2400" kern="1200" dirty="0">
              <a:solidFill>
                <a:srgbClr val="0070C0"/>
              </a:solidFill>
            </a:rPr>
            <a:t>Accountability,  Learning &amp; Evidence</a:t>
          </a:r>
          <a:endParaRPr lang="fr-FR" sz="2400" kern="1200" dirty="0">
            <a:solidFill>
              <a:srgbClr val="0070C0"/>
            </a:solidFill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GB" sz="2400" kern="1200" dirty="0">
              <a:solidFill>
                <a:srgbClr val="0070C0"/>
              </a:solidFill>
            </a:rPr>
            <a:t>Improved decision making</a:t>
          </a:r>
          <a:endParaRPr lang="fr-FR" sz="2400" kern="1200" dirty="0">
            <a:solidFill>
              <a:srgbClr val="0070C0"/>
            </a:solidFill>
          </a:endParaRPr>
        </a:p>
      </dsp:txBody>
      <dsp:txXfrm>
        <a:off x="1684937" y="14680"/>
        <a:ext cx="9371798" cy="1009848"/>
      </dsp:txXfrm>
    </dsp:sp>
    <dsp:sp modelId="{8E212AF4-AED0-4BAF-B22F-5FE5E32A9FFC}">
      <dsp:nvSpPr>
        <dsp:cNvPr id="0" name=""/>
        <dsp:cNvSpPr/>
      </dsp:nvSpPr>
      <dsp:spPr>
        <a:xfrm>
          <a:off x="1845881" y="1267650"/>
          <a:ext cx="9185812" cy="1009848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br>
            <a:rPr lang="en-GB" sz="2800" b="1" kern="1200" dirty="0">
              <a:solidFill>
                <a:schemeClr val="tx1"/>
              </a:solidFill>
            </a:rPr>
          </a:br>
          <a:r>
            <a:rPr lang="en-GB" sz="2800" b="1" kern="1200" dirty="0">
              <a:solidFill>
                <a:schemeClr val="tx1"/>
              </a:solidFill>
            </a:rPr>
            <a:t>Objectives and Scope :  </a:t>
          </a:r>
          <a:r>
            <a:rPr lang="en-GB" sz="2400" kern="1200" dirty="0">
              <a:solidFill>
                <a:srgbClr val="0070C0"/>
              </a:solidFill>
              <a:latin typeface="Calibri"/>
              <a:ea typeface="字魂35号-经典雅黑"/>
              <a:cs typeface="+mn-cs"/>
            </a:rPr>
            <a:t>Performance, Lessons learned,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GB" sz="2400" kern="1200" dirty="0">
              <a:solidFill>
                <a:srgbClr val="0070C0"/>
              </a:solidFill>
              <a:latin typeface="Calibri"/>
              <a:ea typeface="字魂35号-经典雅黑"/>
              <a:cs typeface="+mn-cs"/>
            </a:rPr>
            <a:t>good practices, shortfalls, opportunities for future</a:t>
          </a:r>
          <a:endParaRPr lang="fr-FR" sz="2400" kern="1200" dirty="0">
            <a:solidFill>
              <a:srgbClr val="0070C0"/>
            </a:solidFill>
            <a:latin typeface="Calibri"/>
            <a:ea typeface="字魂35号-经典雅黑"/>
            <a:cs typeface="+mn-cs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fr-FR" sz="2400" kern="1200" dirty="0">
            <a:solidFill>
              <a:srgbClr val="C00000"/>
            </a:solidFill>
            <a:latin typeface="Trebuchet MS" panose="020B0603020202020204"/>
            <a:ea typeface="+mn-ea"/>
            <a:cs typeface="+mn-cs"/>
          </a:endParaRPr>
        </a:p>
      </dsp:txBody>
      <dsp:txXfrm>
        <a:off x="1845881" y="1267650"/>
        <a:ext cx="9185812" cy="1009848"/>
      </dsp:txXfrm>
    </dsp:sp>
    <dsp:sp modelId="{62CD7B65-1AE4-4FA7-A5A1-3B479DCA5EAF}">
      <dsp:nvSpPr>
        <dsp:cNvPr id="0" name=""/>
        <dsp:cNvSpPr/>
      </dsp:nvSpPr>
      <dsp:spPr>
        <a:xfrm>
          <a:off x="1799377" y="2514459"/>
          <a:ext cx="9201546" cy="976846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fr-FR" sz="2800" b="1" kern="1200" dirty="0">
              <a:solidFill>
                <a:schemeClr val="tx1"/>
              </a:solidFill>
            </a:rPr>
            <a:t>Evaluation </a:t>
          </a:r>
          <a:r>
            <a:rPr lang="fr-FR" sz="2800" b="1" kern="1200" dirty="0" err="1">
              <a:solidFill>
                <a:schemeClr val="tx1"/>
              </a:solidFill>
            </a:rPr>
            <a:t>criteria</a:t>
          </a:r>
          <a:r>
            <a:rPr lang="fr-FR" sz="2800" b="1" kern="1200" dirty="0">
              <a:solidFill>
                <a:schemeClr val="tx1"/>
              </a:solidFill>
            </a:rPr>
            <a:t> : </a:t>
          </a:r>
          <a:r>
            <a:rPr lang="en-US" sz="2400" kern="1200" dirty="0">
              <a:solidFill>
                <a:srgbClr val="0070C0"/>
              </a:solidFill>
              <a:latin typeface="Calibri"/>
              <a:ea typeface="字魂35号-经典雅黑"/>
              <a:cs typeface="+mn-cs"/>
            </a:rPr>
            <a:t>Relevance, Coherence, Effectiveness, Efficiency, Sustainability, Cross-cutting (Gender, Human Rights, disability inclusion and innovation):</a:t>
          </a:r>
          <a:endParaRPr lang="fr-FR" sz="2400" kern="1200" dirty="0">
            <a:solidFill>
              <a:srgbClr val="0070C0"/>
            </a:solidFill>
            <a:latin typeface="Calibri"/>
            <a:ea typeface="字魂35号-经典雅黑"/>
            <a:cs typeface="+mn-cs"/>
          </a:endParaRPr>
        </a:p>
      </dsp:txBody>
      <dsp:txXfrm>
        <a:off x="1799377" y="2514459"/>
        <a:ext cx="9201546" cy="976846"/>
      </dsp:txXfrm>
    </dsp:sp>
    <dsp:sp modelId="{904DF9CF-F6CC-4243-AF6E-8A1836155A8D}">
      <dsp:nvSpPr>
        <dsp:cNvPr id="0" name=""/>
        <dsp:cNvSpPr/>
      </dsp:nvSpPr>
      <dsp:spPr>
        <a:xfrm>
          <a:off x="1845881" y="3759269"/>
          <a:ext cx="9130033" cy="173829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800" b="1" kern="1200" dirty="0">
              <a:solidFill>
                <a:schemeClr val="tx1"/>
              </a:solidFill>
            </a:rPr>
            <a:t>Stakeholders : </a:t>
          </a:r>
          <a:r>
            <a:rPr lang="en-GB" sz="2400" kern="1200" dirty="0">
              <a:solidFill>
                <a:srgbClr val="0070C0"/>
              </a:solidFill>
              <a:latin typeface="Calibri"/>
              <a:ea typeface="字魂35号-经典雅黑"/>
              <a:cs typeface="+mn-cs"/>
            </a:rPr>
            <a:t>African countries &amp; Ambassadors &amp; PR; Governing Council and TAC; IDEP Staff  &amp;ECA&amp;SRO; UN secretariat &amp; UN  Agencies, Nat.  sub-Reg. global institutions, Individual beneficiaries or partners; Experts &amp; Resource persons; Alumni, etc.</a:t>
          </a:r>
          <a:endParaRPr lang="fr-FR" sz="2400" kern="1200" dirty="0">
            <a:solidFill>
              <a:srgbClr val="0070C0"/>
            </a:solidFill>
            <a:latin typeface="Calibri"/>
            <a:ea typeface="字魂35号-经典雅黑"/>
            <a:cs typeface="+mn-cs"/>
          </a:endParaRPr>
        </a:p>
      </dsp:txBody>
      <dsp:txXfrm>
        <a:off x="1845881" y="3759269"/>
        <a:ext cx="9130033" cy="1738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8217C4-209F-426B-A8D4-2A4EF8D569F3}" type="datetimeFigureOut">
              <a:rPr lang="zh-CN" altLang="en-US" smtClean="0"/>
              <a:t>2023/7/27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47A51-B016-4B81-90E8-2AF0B9FE31D3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77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47A51-B016-4B81-90E8-2AF0B9FE31D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334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47A51-B016-4B81-90E8-2AF0B9FE31D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58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66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 userDrawn="1"/>
        </p:nvSpPr>
        <p:spPr>
          <a:xfrm>
            <a:off x="327419" y="534521"/>
            <a:ext cx="537209" cy="37822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  <p:sp>
        <p:nvSpPr>
          <p:cNvPr id="34" name="六边形 33"/>
          <p:cNvSpPr/>
          <p:nvPr userDrawn="1"/>
        </p:nvSpPr>
        <p:spPr>
          <a:xfrm>
            <a:off x="461292" y="647035"/>
            <a:ext cx="537209" cy="37822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63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50"/>
          <p:cNvSpPr txBox="1"/>
          <p:nvPr userDrawn="1"/>
        </p:nvSpPr>
        <p:spPr>
          <a:xfrm>
            <a:off x="998501" y="647035"/>
            <a:ext cx="29534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Work summary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2" name="六边形 1"/>
          <p:cNvSpPr/>
          <p:nvPr userDrawn="1"/>
        </p:nvSpPr>
        <p:spPr>
          <a:xfrm>
            <a:off x="327419" y="534521"/>
            <a:ext cx="537209" cy="37822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  <p:sp>
        <p:nvSpPr>
          <p:cNvPr id="34" name="六边形 33"/>
          <p:cNvSpPr/>
          <p:nvPr userDrawn="1"/>
        </p:nvSpPr>
        <p:spPr>
          <a:xfrm>
            <a:off x="461292" y="647035"/>
            <a:ext cx="537209" cy="37822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09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50"/>
          <p:cNvSpPr txBox="1"/>
          <p:nvPr userDrawn="1"/>
        </p:nvSpPr>
        <p:spPr>
          <a:xfrm>
            <a:off x="998501" y="647035"/>
            <a:ext cx="29534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Deficiency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2" name="六边形 1"/>
          <p:cNvSpPr/>
          <p:nvPr userDrawn="1"/>
        </p:nvSpPr>
        <p:spPr>
          <a:xfrm>
            <a:off x="327419" y="534521"/>
            <a:ext cx="537209" cy="37822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  <p:sp>
        <p:nvSpPr>
          <p:cNvPr id="34" name="六边形 33"/>
          <p:cNvSpPr/>
          <p:nvPr userDrawn="1"/>
        </p:nvSpPr>
        <p:spPr>
          <a:xfrm>
            <a:off x="461292" y="647035"/>
            <a:ext cx="537209" cy="37822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89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50"/>
          <p:cNvSpPr txBox="1"/>
          <p:nvPr userDrawn="1"/>
        </p:nvSpPr>
        <p:spPr>
          <a:xfrm>
            <a:off x="998501" y="647035"/>
            <a:ext cx="29534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2" charset="0"/>
              </a:rPr>
              <a:t>Work plan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2" name="六边形 1"/>
          <p:cNvSpPr/>
          <p:nvPr userDrawn="1"/>
        </p:nvSpPr>
        <p:spPr>
          <a:xfrm>
            <a:off x="327419" y="534521"/>
            <a:ext cx="537209" cy="378220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  <p:sp>
        <p:nvSpPr>
          <p:cNvPr id="34" name="六边形 33"/>
          <p:cNvSpPr/>
          <p:nvPr userDrawn="1"/>
        </p:nvSpPr>
        <p:spPr>
          <a:xfrm>
            <a:off x="461292" y="647035"/>
            <a:ext cx="537209" cy="37822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60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90366-ABA8-4BF0-B712-90B06D46FB25}" type="datetimeFigureOut">
              <a:rPr lang="zh-CN" altLang="en-US" smtClean="0"/>
              <a:t>2023/7/27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35D93-1873-44CB-A7D2-BBE94C050B9A}" type="slidenum">
              <a:rPr lang="zh-CN" altLang="en-US" smtClean="0"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48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8.tmp"/><Relationship Id="rId4" Type="http://schemas.openxmlformats.org/officeDocument/2006/relationships/image" Target="../media/image7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arbre, bâtiment, plein air, œil de poisson&#10;&#10;Description générée automatiquement">
            <a:extLst>
              <a:ext uri="{FF2B5EF4-FFF2-40B4-BE49-F238E27FC236}">
                <a16:creationId xmlns:a16="http://schemas.microsoft.com/office/drawing/2014/main" id="{AC537B71-34B7-0AF9-B4A4-A7145233D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25" y="-9236"/>
            <a:ext cx="5972175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54CF54E-2FBE-A67F-0E95-1D78087E18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40" y="1283569"/>
            <a:ext cx="4486910" cy="43357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2">
            <a:extLst>
              <a:ext uri="{FF2B5EF4-FFF2-40B4-BE49-F238E27FC236}">
                <a16:creationId xmlns:a16="http://schemas.microsoft.com/office/drawing/2014/main" id="{F6D61E16-C5E3-E9B4-BA10-4A1F61ED2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569" y="1477818"/>
            <a:ext cx="5617255" cy="537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spcAft>
                <a:spcPts val="800"/>
              </a:spcAft>
            </a:pPr>
            <a:r>
              <a:rPr lang="en-US" sz="7000" b="1" dirty="0">
                <a:solidFill>
                  <a:srgbClr val="4495D1"/>
                </a:solidFill>
                <a:latin typeface="Lato Thin" panose="020F0502020204030203" pitchFamily="34" charset="0"/>
                <a:cs typeface="Calibri Light" panose="020F0302020204030204" pitchFamily="34" charset="0"/>
              </a:rPr>
              <a:t>59</a:t>
            </a:r>
            <a:r>
              <a:rPr lang="en-US" sz="7000" b="1" baseline="30000" dirty="0">
                <a:solidFill>
                  <a:srgbClr val="4495D1"/>
                </a:solidFill>
                <a:latin typeface="Lato Thin" panose="020F0502020204030203" pitchFamily="34" charset="0"/>
                <a:cs typeface="Calibri Light" panose="020F0302020204030204" pitchFamily="34" charset="0"/>
              </a:rPr>
              <a:t>th</a:t>
            </a:r>
            <a:endParaRPr lang="fr-FR" sz="7000" b="1" baseline="30000" dirty="0">
              <a:solidFill>
                <a:srgbClr val="4495D1"/>
              </a:solidFill>
              <a:latin typeface="Lato Thin" panose="020F0502020204030203" pitchFamily="34" charset="0"/>
              <a:cs typeface="Calibri Light" panose="020F0302020204030204" pitchFamily="34" charset="0"/>
            </a:endParaRPr>
          </a:p>
          <a:p>
            <a:pPr algn="ctr">
              <a:spcAft>
                <a:spcPts val="800"/>
              </a:spcAft>
            </a:pPr>
            <a:r>
              <a:rPr lang="en-US" sz="3600" b="1" dirty="0">
                <a:solidFill>
                  <a:srgbClr val="4495D1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Session of the IDEP Governing Council</a:t>
            </a:r>
            <a:endParaRPr lang="fr-FR" sz="1100" dirty="0">
              <a:effectLst/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algn="ctr">
              <a:spcBef>
                <a:spcPts val="1200"/>
              </a:spcBef>
              <a:spcAft>
                <a:spcPts val="800"/>
              </a:spcAft>
            </a:pPr>
            <a:r>
              <a:rPr lang="en-US" dirty="0">
                <a:solidFill>
                  <a:srgbClr val="4495D1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July 28, 2023 </a:t>
            </a:r>
            <a:endParaRPr lang="fr-FR" sz="1400" dirty="0">
              <a:effectLst/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algn="ctr">
              <a:spcAft>
                <a:spcPts val="800"/>
              </a:spcAft>
            </a:pPr>
            <a:r>
              <a:rPr lang="en-US" dirty="0">
                <a:solidFill>
                  <a:srgbClr val="4495D1"/>
                </a:solidFill>
                <a:effectLst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Addis Ababa, Ethiopia</a:t>
            </a:r>
          </a:p>
          <a:p>
            <a:pPr algn="ctr">
              <a:spcAft>
                <a:spcPts val="800"/>
              </a:spcAft>
            </a:pPr>
            <a:endParaRPr lang="en-US" sz="1400" dirty="0">
              <a:solidFill>
                <a:srgbClr val="4495D1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marL="0" marR="0" lvl="0" indent="0" algn="ctr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000000"/>
                </a:solidFill>
                <a:effectLst>
                  <a:outerShdw blurRad="38100" dist="19050" dir="2700000" algn="tl">
                    <a:prstClr val="black">
                      <a:alpha val="40000"/>
                    </a:prstClr>
                  </a:outerShdw>
                </a:effectLst>
                <a:latin typeface="Trebuchet MS" panose="020B0603020202020204"/>
                <a:ea typeface="Calibri" panose="020F0502020204030204" pitchFamily="34" charset="0"/>
                <a:cs typeface="Arial" panose="020B0604020202020204" pitchFamily="34" charset="0"/>
              </a:rPr>
              <a:t>Roadmaps</a:t>
            </a:r>
            <a:br>
              <a:rPr lang="en-US" sz="3200" dirty="0">
                <a:solidFill>
                  <a:srgbClr val="000000"/>
                </a:solidFill>
                <a:effectLst>
                  <a:outerShdw blurRad="38100" dist="19050" dir="2700000" algn="tl">
                    <a:prstClr val="black">
                      <a:alpha val="40000"/>
                    </a:prstClr>
                  </a:outerShdw>
                </a:effectLst>
                <a:latin typeface="Trebuchet MS" panose="020B0603020202020204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rgbClr val="000000"/>
                </a:solidFill>
                <a:effectLst>
                  <a:outerShdw blurRad="38100" dist="19050" dir="2700000" algn="tl">
                    <a:prstClr val="black">
                      <a:alpha val="40000"/>
                    </a:prstClr>
                  </a:outerShdw>
                </a:effectLst>
                <a:latin typeface="Trebuchet MS" panose="020B0603020202020204"/>
                <a:ea typeface="Calibri" panose="020F0502020204030204" pitchFamily="34" charset="0"/>
                <a:cs typeface="Arial" panose="020B0604020202020204" pitchFamily="34" charset="0"/>
              </a:rPr>
              <a:t>Evaluation 2019-2023 SF&amp;P</a:t>
            </a:r>
            <a:br>
              <a:rPr lang="en-US" sz="3200" dirty="0">
                <a:solidFill>
                  <a:srgbClr val="000000"/>
                </a:solidFill>
                <a:effectLst>
                  <a:outerShdw blurRad="38100" dist="19050" dir="2700000" algn="tl">
                    <a:prstClr val="black">
                      <a:alpha val="40000"/>
                    </a:prstClr>
                  </a:outerShdw>
                </a:effectLst>
                <a:latin typeface="Trebuchet MS" panose="020B0603020202020204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rgbClr val="000000"/>
                </a:solidFill>
                <a:effectLst>
                  <a:outerShdw blurRad="38100" dist="19050" dir="2700000" algn="tl">
                    <a:prstClr val="black">
                      <a:alpha val="40000"/>
                    </a:prstClr>
                  </a:outerShdw>
                </a:effectLst>
                <a:latin typeface="Trebuchet MS" panose="020B0603020202020204"/>
                <a:ea typeface="Calibri" panose="020F0502020204030204" pitchFamily="34" charset="0"/>
                <a:cs typeface="Arial" panose="020B0604020202020204" pitchFamily="34" charset="0"/>
              </a:rPr>
              <a:t>Development SF&amp;P 2024-2029</a:t>
            </a:r>
            <a:endParaRPr kumimoji="0" lang="fr-FR" sz="1400" b="0" i="0" u="none" strike="noStrike" kern="1200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algn="ctr">
              <a:spcAft>
                <a:spcPts val="800"/>
              </a:spcAft>
            </a:pPr>
            <a:endParaRPr lang="fr-FR" sz="1400" dirty="0">
              <a:effectLst/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24A8E48F-48AD-2E30-FA8B-05389EFC2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932" y="766619"/>
            <a:ext cx="2979251" cy="623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800"/>
              </a:spcAft>
            </a:pPr>
            <a:r>
              <a:rPr lang="en-US" sz="1600" dirty="0">
                <a:solidFill>
                  <a:srgbClr val="006A98"/>
                </a:solidFill>
                <a:effectLst/>
                <a:latin typeface="Lato Black" panose="020F0A0202020403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African Institute for Economic Development and Planning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D5F3AD98-0226-E75C-BFC2-BA2B96A7CF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04" y="259694"/>
            <a:ext cx="1278396" cy="111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 descr="Une image contenant capture d’écran, Caractère coloré, bleu, Bleu électrique&#10;&#10;Description générée automatiquement">
            <a:extLst>
              <a:ext uri="{FF2B5EF4-FFF2-40B4-BE49-F238E27FC236}">
                <a16:creationId xmlns:a16="http://schemas.microsoft.com/office/drawing/2014/main" id="{C2E6B011-02D3-69CE-5834-A66665BF38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500" y="0"/>
            <a:ext cx="4386349" cy="6858000"/>
          </a:xfrm>
          <a:prstGeom prst="rect">
            <a:avLst/>
          </a:prstGeom>
        </p:spPr>
      </p:pic>
      <p:pic>
        <p:nvPicPr>
          <p:cNvPr id="16" name="Image 15" descr="Une image contenant capture d’écran, ligne, Bleu électrique, bleu&#10;&#10;Description générée automatiquement">
            <a:extLst>
              <a:ext uri="{FF2B5EF4-FFF2-40B4-BE49-F238E27FC236}">
                <a16:creationId xmlns:a16="http://schemas.microsoft.com/office/drawing/2014/main" id="{AF38C3A2-3078-EA90-9D9A-150DD62D0A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131" y="9236"/>
            <a:ext cx="35976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6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, Caractère coloré, Graphique, conception&#10;&#10;Description générée automatiquement">
            <a:extLst>
              <a:ext uri="{FF2B5EF4-FFF2-40B4-BE49-F238E27FC236}">
                <a16:creationId xmlns:a16="http://schemas.microsoft.com/office/drawing/2014/main" id="{E67C4CF0-E098-84E8-D16E-76E7C98D4C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64" y="661147"/>
            <a:ext cx="691339" cy="506774"/>
          </a:xfrm>
          <a:prstGeom prst="rect">
            <a:avLst/>
          </a:prstGeom>
        </p:spPr>
      </p:pic>
      <p:sp>
        <p:nvSpPr>
          <p:cNvPr id="3" name="PA_pa_     _2">
            <a:extLst>
              <a:ext uri="{FF2B5EF4-FFF2-40B4-BE49-F238E27FC236}">
                <a16:creationId xmlns:a16="http://schemas.microsoft.com/office/drawing/2014/main" id="{E12D666E-A7E0-54B4-CC9C-4167F840A3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132303" y="633817"/>
            <a:ext cx="5331519" cy="573862"/>
          </a:xfrm>
          <a:prstGeom prst="rect">
            <a:avLst/>
          </a:prstGeom>
          <a:noFill/>
        </p:spPr>
        <p:txBody>
          <a:bodyPr wrap="square" lIns="80632" tIns="40316" rIns="80632" bIns="40316" rtlCol="0">
            <a:spAutoFit/>
          </a:bodyPr>
          <a:lstStyle/>
          <a:p>
            <a:r>
              <a:rPr lang="en-US" altLang="zh-CN" sz="3200" b="1" dirty="0" err="1">
                <a:solidFill>
                  <a:srgbClr val="006B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Titre</a:t>
            </a:r>
            <a:r>
              <a:rPr lang="en-US" altLang="zh-CN" sz="3200" b="1" dirty="0">
                <a:solidFill>
                  <a:srgbClr val="006B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 </a:t>
            </a:r>
            <a:r>
              <a:rPr lang="en-US" altLang="zh-CN" sz="3200" b="1" dirty="0" err="1">
                <a:solidFill>
                  <a:srgbClr val="006B9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ici</a:t>
            </a:r>
            <a:endParaRPr lang="zh-CN" altLang="en-US" sz="3200" b="1" dirty="0">
              <a:solidFill>
                <a:srgbClr val="006B9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</a:endParaRPr>
          </a:p>
        </p:txBody>
      </p:sp>
      <p:pic>
        <p:nvPicPr>
          <p:cNvPr id="4" name="Image 3" descr="Une image contenant habits, texte, chaussures, capture d’écran&#10;&#10;Description générée automatiquement">
            <a:extLst>
              <a:ext uri="{FF2B5EF4-FFF2-40B4-BE49-F238E27FC236}">
                <a16:creationId xmlns:a16="http://schemas.microsoft.com/office/drawing/2014/main" id="{C40C3A54-6830-4823-A937-BD1012D06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303" y="181417"/>
            <a:ext cx="5072005" cy="5711406"/>
          </a:xfrm>
          <a:prstGeom prst="rect">
            <a:avLst/>
          </a:prstGeom>
        </p:spPr>
      </p:pic>
      <p:pic>
        <p:nvPicPr>
          <p:cNvPr id="5" name="Image 4" descr="Une image contenant texte, capture d’écran&#10;&#10;Description générée automatiquement">
            <a:extLst>
              <a:ext uri="{FF2B5EF4-FFF2-40B4-BE49-F238E27FC236}">
                <a16:creationId xmlns:a16="http://schemas.microsoft.com/office/drawing/2014/main" id="{5D31A769-D044-482D-9D55-FE04CC9EC6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137" y="209682"/>
            <a:ext cx="4891501" cy="568314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6914D6F-B89D-40F6-BD56-40960F46951C}"/>
              </a:ext>
            </a:extLst>
          </p:cNvPr>
          <p:cNvSpPr txBox="1"/>
          <p:nvPr/>
        </p:nvSpPr>
        <p:spPr>
          <a:xfrm>
            <a:off x="602354" y="5896290"/>
            <a:ext cx="11457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Myriad Pro Black" panose="020B0403030403020204" pitchFamily="34" charset="0"/>
              </a:rPr>
              <a:t>By 2023 : 25 African Member States are </a:t>
            </a:r>
            <a:r>
              <a:rPr lang="en-GB" sz="1800" dirty="0">
                <a:latin typeface="Myriad Pro Light Cond" panose="020B0406030403020204" pitchFamily="34" charset="0"/>
              </a:rPr>
              <a:t>able to provide concrete evidence of improvements effected in their country in public sector management and/or development planning, with a plausible link to the knowledge, skills, and tools acquired from IDEP</a:t>
            </a:r>
            <a:endParaRPr lang="fr-FR" sz="1800" dirty="0">
              <a:latin typeface="Myriad Pro Light Cond" panose="020B0406030403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412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pture d’écran, Caractère coloré, Graphique, conception&#10;&#10;Description générée automatiquement">
            <a:extLst>
              <a:ext uri="{FF2B5EF4-FFF2-40B4-BE49-F238E27FC236}">
                <a16:creationId xmlns:a16="http://schemas.microsoft.com/office/drawing/2014/main" id="{E67C4CF0-E098-84E8-D16E-76E7C98D4C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64" y="661147"/>
            <a:ext cx="691339" cy="50677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C2B3E42-296C-49C8-8405-EA3121FC7A47}"/>
              </a:ext>
            </a:extLst>
          </p:cNvPr>
          <p:cNvSpPr txBox="1"/>
          <p:nvPr/>
        </p:nvSpPr>
        <p:spPr>
          <a:xfrm>
            <a:off x="2991173" y="1053885"/>
            <a:ext cx="6602278" cy="5377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228461E-B7DB-40E7-964B-D1170EDB5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1147"/>
            <a:ext cx="10711600" cy="602337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342F75-83C8-48B8-9ADF-DE768744B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58" y="2684075"/>
            <a:ext cx="3882042" cy="252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F29B70-A8E6-474B-8913-E84ED8395025}"/>
              </a:ext>
            </a:extLst>
          </p:cNvPr>
          <p:cNvSpPr/>
          <p:nvPr/>
        </p:nvSpPr>
        <p:spPr>
          <a:xfrm>
            <a:off x="418454" y="502358"/>
            <a:ext cx="1177354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fr-FR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GB" sz="2400" b="1" dirty="0">
                <a:solidFill>
                  <a:srgbClr val="108DAA"/>
                </a:solidFill>
                <a:latin typeface="Myriad Pro Black" panose="020B0403030403020204" pitchFamily="34" charset="0"/>
              </a:rPr>
              <a:t>25 African Member States are </a:t>
            </a:r>
            <a:r>
              <a:rPr lang="en-GB" sz="2800" dirty="0">
                <a:solidFill>
                  <a:srgbClr val="108DAA"/>
                </a:solidFill>
                <a:latin typeface="Myriad Pro Light Cond" panose="020B0406030403020204" pitchFamily="34" charset="0"/>
              </a:rPr>
              <a:t>able to provide concrete evidence of improvements effected in their country in public sector management and/or development planning, with a plausible link to the knowledge, skills, and tools acquired from IDEP</a:t>
            </a:r>
            <a:endParaRPr lang="fr-FR" sz="2800" dirty="0">
              <a:solidFill>
                <a:srgbClr val="108DAA"/>
              </a:solidFill>
              <a:latin typeface="Myriad Pro Light Cond" panose="020B0406030403020204" pitchFamily="34" charset="0"/>
            </a:endParaRPr>
          </a:p>
          <a:p>
            <a:pPr>
              <a:spcAft>
                <a:spcPts val="0"/>
              </a:spcAft>
            </a:pPr>
            <a:endParaRPr lang="en-US" sz="2800" b="1" dirty="0">
              <a:solidFill>
                <a:srgbClr val="108DAA"/>
              </a:solidFill>
              <a:latin typeface="Myriad Pro Black" panose="020B040303040302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108DAA"/>
                </a:solidFill>
                <a:latin typeface="Myriad Pro Black" panose="020B0403030403020204" pitchFamily="34" charset="0"/>
              </a:rPr>
              <a:t>70% of surveyed training alumni annually </a:t>
            </a:r>
            <a:r>
              <a:rPr lang="en-GB" sz="2800" dirty="0">
                <a:solidFill>
                  <a:srgbClr val="108DAA"/>
                </a:solidFill>
                <a:latin typeface="Myriad Pro Light Cond" panose="020B0406030403020204" pitchFamily="34" charset="0"/>
              </a:rPr>
              <a:t>report (with evidence) they have used the knowledge skills and tools acquired from IDEP to influence policy and practice</a:t>
            </a:r>
          </a:p>
          <a:p>
            <a:pPr>
              <a:spcAft>
                <a:spcPts val="0"/>
              </a:spcAft>
            </a:pPr>
            <a:endParaRPr lang="en-GB" sz="2800" dirty="0">
              <a:solidFill>
                <a:srgbClr val="108DAA"/>
              </a:solidFill>
              <a:latin typeface="Myriad Pro Light Cond" panose="020B040603040302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2400" b="1" dirty="0">
                <a:solidFill>
                  <a:srgbClr val="108DAA"/>
                </a:solidFill>
                <a:latin typeface="Myriad Pro Black" panose="020B0403030403020204" pitchFamily="34" charset="0"/>
              </a:rPr>
              <a:t>12,000 participants trained  out </a:t>
            </a:r>
            <a:r>
              <a:rPr lang="en-GB" sz="2800" dirty="0">
                <a:solidFill>
                  <a:srgbClr val="108DAA"/>
                </a:solidFill>
                <a:latin typeface="Myriad Pro Light Cond" panose="020B0406030403020204" pitchFamily="34" charset="0"/>
              </a:rPr>
              <a:t>of which </a:t>
            </a:r>
            <a:r>
              <a:rPr lang="en-GB" sz="2800" b="1" dirty="0">
                <a:solidFill>
                  <a:srgbClr val="108DAA"/>
                </a:solidFill>
                <a:latin typeface="Myriad Pro Light Cond" panose="020B0406030403020204" pitchFamily="34" charset="0"/>
              </a:rPr>
              <a:t>2600 Women</a:t>
            </a:r>
          </a:p>
          <a:p>
            <a:pPr>
              <a:spcAft>
                <a:spcPts val="0"/>
              </a:spcAft>
            </a:pPr>
            <a:endParaRPr lang="en-GB" sz="2800" b="1" dirty="0">
              <a:solidFill>
                <a:srgbClr val="108DAA"/>
              </a:solidFill>
              <a:latin typeface="Myriad Pro Light Cond" panose="020B0406030403020204" pitchFamily="34" charset="0"/>
            </a:endParaRPr>
          </a:p>
          <a:p>
            <a:r>
              <a:rPr lang="en-GB" sz="2400" b="1" dirty="0">
                <a:solidFill>
                  <a:srgbClr val="108DAA"/>
                </a:solidFill>
                <a:latin typeface="Myriad Pro Black" panose="020B0403030403020204" pitchFamily="34" charset="0"/>
              </a:rPr>
              <a:t>5%-10% annual increase in </a:t>
            </a:r>
            <a:r>
              <a:rPr lang="en-GB" sz="2800" dirty="0">
                <a:solidFill>
                  <a:srgbClr val="108DAA"/>
                </a:solidFill>
                <a:latin typeface="Myriad Pro Light Cond" panose="020B0406030403020204" pitchFamily="34" charset="0"/>
              </a:rPr>
              <a:t>number of requests for IDEP technical  services </a:t>
            </a:r>
            <a:endParaRPr lang="fr-FR" sz="2800" dirty="0">
              <a:solidFill>
                <a:srgbClr val="108DAA"/>
              </a:solidFill>
              <a:latin typeface="Myriad Pro Light Cond" panose="020B0406030403020204" pitchFamily="34" charset="0"/>
            </a:endParaRPr>
          </a:p>
          <a:p>
            <a:pPr>
              <a:spcAft>
                <a:spcPts val="0"/>
              </a:spcAft>
            </a:pPr>
            <a:endParaRPr lang="en-GB" sz="2800" b="1" dirty="0">
              <a:solidFill>
                <a:srgbClr val="108DAA"/>
              </a:solidFill>
              <a:latin typeface="Myriad Pro Light Cond" panose="020B0406030403020204" pitchFamily="34" charset="0"/>
            </a:endParaRPr>
          </a:p>
          <a:p>
            <a:r>
              <a:rPr lang="en-GB" sz="2400" b="1" dirty="0">
                <a:solidFill>
                  <a:srgbClr val="108DAA"/>
                </a:solidFill>
                <a:latin typeface="Myriad Pro Black" panose="020B0403030403020204" pitchFamily="34" charset="0"/>
              </a:rPr>
              <a:t>40,000 visits to </a:t>
            </a:r>
            <a:r>
              <a:rPr lang="en-GB" sz="2800" dirty="0">
                <a:solidFill>
                  <a:srgbClr val="108DAA"/>
                </a:solidFill>
                <a:latin typeface="Myriad Pro Light Cond" panose="020B0406030403020204" pitchFamily="34" charset="0"/>
              </a:rPr>
              <a:t>the online library per year </a:t>
            </a:r>
            <a:endParaRPr lang="fr-FR" sz="2800" dirty="0">
              <a:solidFill>
                <a:srgbClr val="108DAA"/>
              </a:solidFill>
              <a:latin typeface="Myriad Pro Light Cond" panose="020B0406030403020204" pitchFamily="34" charset="0"/>
            </a:endParaRPr>
          </a:p>
          <a:p>
            <a:pPr>
              <a:spcAft>
                <a:spcPts val="0"/>
              </a:spcAft>
            </a:pPr>
            <a:endParaRPr lang="en-GB" sz="2400" b="1" dirty="0">
              <a:solidFill>
                <a:srgbClr val="108DAA"/>
              </a:solidFill>
              <a:latin typeface="Myriad Pro Light Cond" panose="020B0406030403020204" pitchFamily="34" charset="0"/>
            </a:endParaRPr>
          </a:p>
          <a:p>
            <a:pPr>
              <a:spcAft>
                <a:spcPts val="0"/>
              </a:spcAft>
            </a:pPr>
            <a:endParaRPr lang="en-US" sz="2400" b="1" dirty="0">
              <a:solidFill>
                <a:srgbClr val="108DAA"/>
              </a:solidFill>
              <a:latin typeface="Myriad Pro Light Cond" panose="020B0406030403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781982-A55D-4164-AF91-158E68FC9330}"/>
              </a:ext>
            </a:extLst>
          </p:cNvPr>
          <p:cNvSpPr/>
          <p:nvPr/>
        </p:nvSpPr>
        <p:spPr>
          <a:xfrm>
            <a:off x="2703132" y="83904"/>
            <a:ext cx="6785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108DAA"/>
                </a:solidFill>
                <a:latin typeface="Myriad Pro Black" panose="020B0403030403020204" pitchFamily="34" charset="0"/>
              </a:rPr>
              <a:t>Highlights</a:t>
            </a:r>
            <a:r>
              <a:rPr lang="en-US" sz="3600" b="1" dirty="0">
                <a:solidFill>
                  <a:srgbClr val="108DAA"/>
                </a:solidFill>
                <a:latin typeface="Myriad Pro Black" panose="020B0403030403020204" pitchFamily="34" charset="0"/>
              </a:rPr>
              <a:t> </a:t>
            </a:r>
            <a:r>
              <a:rPr lang="en-US" sz="3600" b="1" i="1" dirty="0">
                <a:solidFill>
                  <a:srgbClr val="108DAA"/>
                </a:solidFill>
                <a:latin typeface="Myriad Pro Light" panose="020B0403030403020204" pitchFamily="34" charset="0"/>
              </a:rPr>
              <a:t> Results by 2023</a:t>
            </a:r>
            <a:endParaRPr lang="en-US" sz="3600" i="1" dirty="0">
              <a:solidFill>
                <a:srgbClr val="108DAA"/>
              </a:solidFill>
              <a:latin typeface="Myriad Pro Light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61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E83C8F67-A8AF-40F9-8DAA-6E2F71BCC3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3309077"/>
              </p:ext>
            </p:extLst>
          </p:nvPr>
        </p:nvGraphicFramePr>
        <p:xfrm>
          <a:off x="340963" y="635432"/>
          <a:ext cx="11391253" cy="5502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645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5FBFC0D-9FA6-43B1-B9A7-BDE10D05F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822" y="108488"/>
            <a:ext cx="1055741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D22C6B5-F25B-4A84-BFFD-E042CC6853AB}"/>
              </a:ext>
            </a:extLst>
          </p:cNvPr>
          <p:cNvSpPr/>
          <p:nvPr/>
        </p:nvSpPr>
        <p:spPr>
          <a:xfrm>
            <a:off x="1401529" y="270629"/>
            <a:ext cx="549650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fr-FR" sz="4800" b="1" i="1" dirty="0">
                <a:ln/>
                <a:solidFill>
                  <a:schemeClr val="accent3"/>
                </a:solidFill>
              </a:rPr>
              <a:t>Evaluation Roadmap</a:t>
            </a:r>
            <a:endParaRPr lang="fr-FR" sz="4800" b="1" i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4742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22323B-D25E-46C9-9609-D031E093488B}"/>
              </a:ext>
            </a:extLst>
          </p:cNvPr>
          <p:cNvSpPr/>
          <p:nvPr/>
        </p:nvSpPr>
        <p:spPr>
          <a:xfrm>
            <a:off x="2345708" y="319628"/>
            <a:ext cx="703564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fr-FR" sz="4000" b="1" i="1" cap="none" spc="0" dirty="0">
                <a:ln/>
                <a:solidFill>
                  <a:schemeClr val="accent3"/>
                </a:solidFill>
                <a:effectLst/>
              </a:rPr>
              <a:t>Strategic Framework 2024-2029 </a:t>
            </a:r>
            <a:br>
              <a:rPr lang="fr-FR" sz="4000" b="1" i="1" cap="none" spc="0" dirty="0">
                <a:ln/>
                <a:solidFill>
                  <a:schemeClr val="accent3"/>
                </a:solidFill>
                <a:effectLst/>
              </a:rPr>
            </a:br>
            <a:r>
              <a:rPr lang="fr-FR" sz="4000" b="1" i="1" cap="none" spc="0" dirty="0">
                <a:ln/>
                <a:solidFill>
                  <a:schemeClr val="accent3"/>
                </a:solidFill>
                <a:effectLst/>
              </a:rPr>
              <a:t>Roadmap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F1816DF-6E00-43DC-BE82-67A4A7283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" y="2472329"/>
            <a:ext cx="12192000" cy="414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0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 flipH="1">
            <a:off x="208679" y="2133313"/>
            <a:ext cx="524914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字魂35号-经典雅黑" panose="02000000000000000000" pitchFamily="2" charset="-122"/>
              </a:rPr>
              <a:t>Thank  You</a:t>
            </a:r>
            <a:br>
              <a:rPr lang="en-US" altLang="zh-CN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字魂35号-经典雅黑" panose="02000000000000000000" pitchFamily="2" charset="-122"/>
              </a:rPr>
            </a:br>
            <a:br>
              <a:rPr lang="en-US" altLang="zh-CN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字魂35号-经典雅黑" panose="02000000000000000000" pitchFamily="2" charset="-122"/>
              </a:rPr>
            </a:br>
            <a:r>
              <a:rPr lang="en-US" altLang="zh-CN" sz="8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字魂35号-经典雅黑" panose="02000000000000000000" pitchFamily="2" charset="-122"/>
              </a:rPr>
              <a:t> </a:t>
            </a:r>
            <a:r>
              <a:rPr lang="en-US" altLang="zh-CN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  <a:ea typeface="字魂35号-经典雅黑" panose="02000000000000000000" pitchFamily="2" charset="-122"/>
              </a:rPr>
              <a:t>Merci</a:t>
            </a:r>
            <a:endParaRPr lang="zh-CN" altLang="en-US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" panose="00000500000000000000" pitchFamily="2" charset="0"/>
              <a:ea typeface="字魂35号-经典雅黑" panose="020000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 flipH="1">
            <a:off x="-1" y="3666086"/>
            <a:ext cx="6069753" cy="3999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Montserrat" panose="00000500000000000000" pitchFamily="2" charset="0"/>
            </a:endParaRPr>
          </a:p>
        </p:txBody>
      </p:sp>
      <p:pic>
        <p:nvPicPr>
          <p:cNvPr id="2" name="Image 1" descr="Une image contenant arbre, bâtiment, plein air, œil de poisson&#10;&#10;Description générée automatiquement">
            <a:extLst>
              <a:ext uri="{FF2B5EF4-FFF2-40B4-BE49-F238E27FC236}">
                <a16:creationId xmlns:a16="http://schemas.microsoft.com/office/drawing/2014/main" id="{865428BA-96D4-B8F2-1435-CF04E8FB7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25" y="1650"/>
            <a:ext cx="5972175" cy="6858000"/>
          </a:xfrm>
          <a:prstGeom prst="rect">
            <a:avLst/>
          </a:prstGeom>
        </p:spPr>
      </p:pic>
      <p:pic>
        <p:nvPicPr>
          <p:cNvPr id="4" name="Image 3" descr="Une image contenant capture d’écran, Caractère coloré, bleu, Bleu électrique&#10;&#10;Description générée automatiquement">
            <a:extLst>
              <a:ext uri="{FF2B5EF4-FFF2-40B4-BE49-F238E27FC236}">
                <a16:creationId xmlns:a16="http://schemas.microsoft.com/office/drawing/2014/main" id="{B3CE6799-B04A-DE04-63D6-7D7DF6DB5D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401" y="0"/>
            <a:ext cx="4386349" cy="6858000"/>
          </a:xfrm>
          <a:prstGeom prst="rect">
            <a:avLst/>
          </a:prstGeom>
        </p:spPr>
      </p:pic>
      <p:pic>
        <p:nvPicPr>
          <p:cNvPr id="5" name="Image 4" descr="Une image contenant capture d’écran, ligne, Bleu électrique, bleu&#10;&#10;Description générée automatiquement">
            <a:extLst>
              <a:ext uri="{FF2B5EF4-FFF2-40B4-BE49-F238E27FC236}">
                <a16:creationId xmlns:a16="http://schemas.microsoft.com/office/drawing/2014/main" id="{71FC1D1F-8DC0-013A-8329-7D202E1FEB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032" y="9236"/>
            <a:ext cx="3597685" cy="6858000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454BBB71-22A2-4417-98EC-735F40367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932" y="766619"/>
            <a:ext cx="2979251" cy="623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800"/>
              </a:spcAft>
            </a:pPr>
            <a:r>
              <a:rPr lang="en-US" sz="1600" dirty="0">
                <a:solidFill>
                  <a:srgbClr val="006A98"/>
                </a:solidFill>
                <a:effectLst/>
                <a:latin typeface="Lato Black" panose="020F0A0202020403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African Institute for Economic Development and Planning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9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9B0759D6-AF31-4A32-BE6A-A38FED866E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304" y="259694"/>
            <a:ext cx="1278396" cy="1116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791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0DB22E3F-CF14-4F59-8118-0F90850692D7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+IQ0o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PiENK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E+IQ0q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T4hDSi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T4hDSm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T4hD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T4hDSnL80YFnAAAAawAAABwAAAB1bml2ZXJzYWwvbG9jYWxfc2V0dGluZ3MueG1sDcw7CsNADEXR3qsQ6p1P58JjdymDIc4ChP0IBo0UZkRIdp/pbnG44/zNSh+Uerglvp4uTLDN98NeiZ/rrR+Yaojtom5IbM40T92ovok+ENFgpbfKD2VFbhG4S25yKaiwkGhnPk/dH1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BPiENKsIcj9GwBAAD3AgAAKQAAAHVuaXZlcnNhbC9za2luX2N1c3RvbWl6YXRpb25fc2V0dGluZ3MueG1sjVLbSiQxEH33K4I/MEkqt4Z2ILeWeVHRAZ+b6ezSrKaXTsRlycebdncYR0c09VR1Tp2iKqdNv8Zon1KeHse/fR6neBdyHuPPtD5DqN1ND9N8M4cUclodKvdjHKbnTfwxLbVaTbmPQz8PdkHTGqPu9SEltXKqZswwiiTz1CvkPLcVa8A1YCvmKLHt6p3EP9057ELMp1Xb1RH6sWETU5jzJg7hzxqO2W+h4w0u534YKy+tBVui7KcWx5ZAjHDJfaEaAASy3BGHi5SN1AR5zDiGYhQFCohwThpRiKQcatY1oqow3wjEJGPUFepp7UZaG0dtkdAQous0rxpbus5IjBEhBJgrXEBnMKpsqBoa1HJAcGBAFG00UYA625mOFe+8sBwp6gXGhRkDGB+Oe9ju7bkO1W+vsz/nF4Inv+AkunhrdcJc7e5pnit5Gx5/P/Q5oHG4OL+59Xf+aqu3m+ur8/++fPXwnrWYtW79qbdfAFBLAwQUAAIACABPiENKKoo35ocRAADwYQAAFwAAAHVuaXZlcnNhbC91bml2ZXJzYWwucG5n7d35V5LZ/wBwSzMnZ6LNzCxtmrTFBdQaMxdabNKRcp3UUtHUbDM1MxRZUqexRSV1yl2aXNolbdLcwCUl1KAJldKUCoUQlRCRHT70nZrPjH7mD/ie83AOeLj3Oc+9r/vc1R/eXPI6sO+bRasXaWlpfePu5uqjpaUD09LSjtPT1aSodlvu0/yZF++zb7dWFXUNV/NFJ2rX/l1aWtU4fUXYAs33r2LdAuO1tBa3f3rPI8fcjtDSCrvg7rrLLzFkYgh+5UGkkixQ5qO0nM8f0Aa15X60fJr1I2TTj67Oesvn2yyZeAYp/+i6/kXaMv35e3QueXkqtFOQlYEUmWhtk2JIfu5BPZ926NFRwjYm45f99RxaaX0Vo6c0iU/rIT4uUEim6Z72/GbxMLsEMVwvkbKLYmTcr1eFnp+n+/ePtz+sXqUsO+S2LZuLO8yCukjephlLu6643DTU/hrSovX3j/s2XtERiid65qZYRXXAzZW2/8yGtOxM1u5zGyM/oEHVTcqw+3dgJvsyI2aVdyM95YRZ3RjvbFAiTh9Bmyz4Z/b5lEjtvh9PK5V8rCEMVjWnuudTwN/4WdRXWFrlmUWNZMzO/xC5E+K9xMBVd3ZGvtESWJN3Ytmc+81rLWf8/CyiB203S3PV+CHEe+lPc2/1EEK5l7OM0zO37JY2171+S41ml9HSVu6/1HfnkP3sFq2fp7/cwHtvxJw66ec2bdkcR82YbQ/RtYT5uRpkz75ek4w0sFnQCyAABIAAEAACQAAIAAEgAASAABAAAkAACAABIAAEgAAQAAJAAAgAASAABIAAEAACQAAIAAEgAASAABAAAkAACAABIAAEgAAQAAJAAAgAASAABIAAEAACQAAIAAEgAASAABAAAkAACAABIAAEgAAQAAJAAAgAASAABIAAEADi/xEiRdo28ojmMij5H9ECz6eo7WO7wxLT5sbR0z1tvy4/4FXAKpvZYQFbes6Hvs9sM14wJ6KgnvnRg0cPzk6FxP57+/5b8jXY5sg5dX12HkyZZz6/bOfdF7PKWKspOvVSaJvW7Cr5C5xhLtKR3Oce4Obfk6YoG+1xTlPP2CkLTbbX40Vn+rr9wVHNTWvH8hjeo/8s0NoeokTNrIDmBctt+ziNImEdSRk97RDTrBJtZXEZKswtSSJZVQwNyUdJ3qUXmaol5I2GbtaNTcgk3uhMVrupyT9jKcK1+UT5JEVVof52100XzgNGNOWcM7Ue7UJiB52AVLNF8B14aTsrdOpNPK3kJ0uj9MNgBHL7SRP1BcOQV720bTh5u6kqVkh15KMm4uBoUd9zMEZw5Qqe5iIfv8t5zBYLt3djlzQJOo3hJUo+Vi0fpGKQYFFiI/XR5Kk3TKhaShs0ATczgn+oei8OQAaaoKf/eB5J4PxWWoUsOLq3dlz+wlE4Tc3/8vRzUmQe077KRZe2eYdy40qT2AUdNDNe3PVSWr1L0+TM3fRlcRAHxuqfwOKfSNWMjdWIoQRGx8buk6XiZvGw/DH53isfUgi+mEGLwQiLDNWNbGlScbta694jgpdPlKqZj+a/VzPqD0pWIbxBjfLJRkRnFbIBWYwcQDbFgUdvrn+qBxap8yZPFWULatZOJQfN1PTyDhH2BLpcbw4H0+8/W4w9HFDDffdXhamvdypHh1g4KCY8vPXiGg/E2SqbiInuYATqGjPnu8XmJ+EvfFFNZk6Udt7yHtnIExViP+ROJKXWM/+kN0S5IeG+Vk5eB2tSnM7Q+5alOBHsnV2uStb5RfDwcniCv4hpUN9ZkvnW1oTglNHhveAi9/2IMVPS2f/BtvRcXjYai0Ou7bzJrcmrCOG8kwa0juy4fpx8KDtJPsCf6K53sP/cr7abaYuarTwF8b33MAXXqYq7WJIvCpPA8OA8nHmXSillfpWE4rYNtHjjY2mkkfBBs8D8IKapJas7qFLsFfabKtmkZsuGDNG+C4Sle7ekwvCYxNteNvArGWZ/VNlTg3+YUTqPiS1ueYC7L27xADMHEFsGTfifahKQvXZqR/IAL/nwuX5q4ZcObufFHHy/AloN7ez+fbo2NoMp7C3lDPA5NWcPimJbI2ihtosR0ZA7pFY8FntFuqBvIze84yF7yokahoWcamxcCmMLQlfDahdcr0+PxpFWbDhnZASmE0nkgbxI7qjj08GE5uXOI5HTv6c3OztAOeTPY+HWsRtEJ5Y5lpkjJb/2QMQGm+YxucxbxK1RXMt+pyBIfWVozUSyb4b+3as+IEOPKjGowFffvDFDz5ynfj21jT/tRBURSxxiOM8/3xDxsmW/yvzW4M2nLwOZ3KtxJSSskk7x4FRPx7aOrE51R2+mVvHjfarLiYZdhTF6DWcLTEqVYX7wg3aZfnR+mA/JRcnAVTLbI5BUkZkfHSs9hgLlyh4LlF6dLPiMM8za7swHfvVMZDWEokhMjg/5axo8bpw48ZgxgNqcFSNrUIID4VilKO0mZa2+edFr3PHjDeNh6SvuhDftOSw0c8hTxj8QXUpakCsgjPSqT8tvpeMENQhsaQLVwKZTXFaAcffryGnIW3TouxOZ522VlQT6rTscu8z1BjsqPe1Am+hCuK1t24GpZBiJyyvMG+1NpZiqPqY/wLb0ydOD+QsbimZk+JmF0ZNk5ecpF62bpSRsNZlK4trgz1Fe2WD5vqjhdNXJwlRKin6u7OfEBtdXumcZeYcywB130j2x1s6kCvv5ILg66wm1gThSgcnaaUslrO9IDLDa10nw1BR7cTNLUImwf/+D8/3dXZHq+c9f5p3q676uMmEVEfu7m9mR9ZYDa05sSeIE8nuHMfKJK6cbJrg6uSIiqNnek3//80L2NuibNVOeegz4m+dY1Zg/STYWTpc9SZJ9NISj4oS9vp7RGJUQz5wR8Go5vqQZhZAGR11olaiFuCReUl/7GDYXV8aLy5u0QGNEEpFmTtiOHhDY9vO8SSEEehWjziSE4w/Cl4Yrkc5MmUi2JpRB5yevZI06j8gL9MwX6uaaXTWZBBnpuhxWZhGHBRgZ9xY8s4fd/UgW0/p08Ne6zX8F0rXVjFWLma+0WcfZcAFEleyaJstPYODsmSjhPWYyg9ULX9zP3+YyWaK+ksMnqVUduVmrspusPWKMKcJCPHnrW7+nt01ZjE544unkEp7UD3bXVLQDx6h7765cxakWeqnF54N5wscEGpFJc4Usha20GHlpXJIu1z5JaYnkP7NOJm/Kf/g4orvdKOzz+ncnpW4YybsRYKtKPY1aBj24hO45vg9SgFkGj2NpJj6i1VkY/ugguR2r5MHBJtiG4dscX+iWwvuZ8+jkw8jkV5ykLByDJzL2JFnkB80oyPReXvAfETplSatWcxyb09Ahk1L6r5kVwgJokKY+R7ZutsXxQdV7UikBv/aoEYPCiMxtf4X9rUu5J/GPq72QVS27jdtVtyBXJoKqBLi6B9bXNdcHw1huHbkyb/j7Gs8NAVMkmrBYtYBz0VWukytrJjtk7e2qHX1Wner+OmCHaavrukvZ5bedMHxoee0QKbTtZ7H+X2MsYdWrjXo9+KOWTmPLxTKH3W5W6ytby124pkxEuGp7+J2a6P3OmTrh12yJaoreIiGYHihHWpUIBjh2cCSDdwh8uKRVorIQNVih3akoM9v13s4TZ6ttlcosA9iY+FPhG/TMNSs39HuSYhQM3gnD9hP62l+2z0hUVz+c2AkJI91DE+zlf1YniJCCTm2pDa2xOpsRE7DD5TfT6jKTut270eocbl5eBpxwDKJ0CMZlvPBROxLX3CJGRDIZ4ZRBFxrCMrKTF0zgVF2gKBIeME7Kkg+QVkQx8t7omcMxrM7NbUmtA6KHaOtEp+fLSgUfL397QaSS85lOM6/CizaWJr6vxYOgio/sRqZysoOlt5EhXxw7sRbZRG8wbB35fbJ9MF3+ZYdUdOJt9j6T147fZ+ACOfq5UtJBO3VO8VIQOy6U63FmTFyEsesVjG4XYt3NpWsSuSG5nG3OuKX2neJgI7iPHTzf0ll92So82FatsmIdxxnAujpfSgPyLS1hLrIPZc/FJLVy/97s1AYeh+4JRQu2i56ItnJbk1FYtwTbWDdIAbHMhN4ZTCPQC5DBzaCwL1sp4um31/xD6nNCz7y2XzOkmVI78172qK8Vb2M+Odvg91oUucXj2yMTbqETwtczZg6ik/QLz2rBlPpxKaPmqGv58U2F6vge8iLzyO/QRYL98Kh5Ff0bQC6StxXVEau9x+J4x1+miSWq87yI0AlHtjeH3HZKlXUIIjhH50508roc/1wl5EaJmt0f6LK5R/fVYPWPVMmqc/etz2l6hdPNjEh3ZxWqomaG9YG3yFwkz8AuTjwMKcC6H1AiFmTLxjJkNRUCZ68xaQYjWQWev/a7/F8voYdLdXLdIUmsTHtrYi+7RrORSB+KpzkXaZ4RooiknIjBlL42UrDtSfWSlxZQBH5Xc9ogp6R7+ngOYlq0+IxiefhgadWwzeH8cXFr+2/iD9ySzxX9ujgtxVOzZT3yVTbq6x3oN7IN6ppYb1NTBqtHbVa0SItl3NovHFwJ6iTsx5Iuf8VicNRPT8t2WA55yhSdPBsoTvayeOmesbixd40hzB0E2ZU/kJJpvFfVLWNalCzSjYUCZe5jJVjpRx7hnqp1DoIUaIbk0SqRswfbu9xa7ImV0TtoMrUwHTr9Yk8RXjGy8QiloCNn6ZOnOaOhv9Mc89BplHzZRCF4kbmLl2Nv2a2oi5+7XszbB3XDA47548sNDowev34K39WdVAIm8wgkor/lnUdN4ZpdEejYhBNXsw1ulERlV+4qX/QK5eBD+h5dXChGyQeZK2E6ucaNfoFIcuP0Rx4yGY50cFKwsbEjWUM2nxvna21w87RP47GaEXWDizX0GpNTzykddLyuZ/6IDz/DbxZjop1reN2n2Ba5MWjeYc2ZYH3+uKSyiyFaHM8F6YHE81Z82ZK/6G7RTJrDWwotpcQqXLfnO/EdrEEUE9xhxDkWZivV8YRwpc4BKHcqV9NLiPzQPNX5jx9DTNfVx4i/bD1MMZJ3u5i0CCbOg99Ltyog+YIZJRI0Ey0eSus3W2n+iPQN81OP1jSuRa5UbCMwc+CsPaSTy1qYu4fI7R9AVImSLZXz3r1zOXbky2CRGd3mh1XPhHfFY5vMmByV7AFaCk+eeGwhfdPSFrFs/xh+4fDMfjgcIx0l3HRXqqOZ049VSWGaLp30y/LWEUlrOfFc7IRjHdqU/4LgGSRr72iXo2NHqUMOf9bZntySgHJq4JOr/aVnPY4SpsQ7+jgJ1/CGTzXPR1UpWbWQxI7BqxUcKBwFujyNN1BREcRHUhEBa5Vf/E4MkXbDVWfCSfxnP124Yap4u3Ah43W457e8iUYMrgK6TvO8UC9Y1kNmn1u5XHfMQjtLUM++40STla71iPLBxW8B821CshpYFXZuJiYLc+Ot4k9a0HGY6bLn7SBo047CXlY/fUP6ZFxzPF+zV/zl4yqsW5+w6TLBczxxY0gU/8qXJSg3JVxtNmwzf+eUEwNFTa7C0wgO6eEKsxNrYNSlgWdiPwXLryTmUT71aY8yyn+nrJLhPxKDla1dfz8oco7dUN2cCCKdeF9z7OFM/HC8AoWJtnTohN/sbC0f3pQlsu84uXg9uhitmqmf74aG5sp8fpYxpXkfFONR0EaJbRYyP+A96HK8Iq2tu8fqv8c+f23OtHS8kIal05IaSapL8uZU9ynjYiGLONVlUbTPFH3WV/3m43SU8pDzeDHcHtwIXTf7yP8qeiekQElve5iY3jrngKvp4Uc2t89JttNk2C+KWTHnLA4BmatlDNKay/Zf68798QCP/wvWL2eqz60b3vRvwfpFHYbw7Uv+x71bWvJ07157M6Dgp1+7xFfxHHfazbkiyjCzHBOkmXMEmj62z91n+Zx/cNx4kHLiOxbZv7Uc806z4PDZQho0JhnyY2Fh1+zfJ4Bq9+2+ewmGVZgWEHuaf1PrQrU0L/e9B1yrdoem/gdQSwMEFAACAAgAT4hDSpXukX5LAAAAawAAABsAAAB1bml2ZXJzYWwvdW5pdmVyc2FsLnBuZy54bWyzsa/IzVEoSy0qzszPs1Uy1DNQsrfj5bIpKEoty0wtV6gAigEFIUBJoRLINUJwyzNTSjKAQgbmZgjBjNTM9IwSWyULA3O4oD7QTABQSwECAAAUAAIACABPiENKFQ6tKGQEAAAHEQAAHQAAAAAAAAABAAAAAAAAAAAAdW5pdmVyc2FsL2NvbW1vbl9tZXNzYWdlcy5sbmdQSwECAAAUAAIACABPiENKCH4LIykDAACGDAAAJwAAAAAAAAABAAAAAACfBAAAdW5pdmVyc2FsL2ZsYXNoX3B1Ymxpc2hpbmdfc2V0dGluZ3MueG1sUEsBAgAAFAACAAgAT4hDSrX8CWS6AgAAVQoAACEAAAAAAAAAAQAAAAAADQgAAHVuaXZlcnNhbC9mbGFzaF9za2luX3NldHRpbmdzLnhtbFBLAQIAABQAAgAIAE+IQ0oqlg9n/gIAAJcLAAAmAAAAAAAAAAEAAAAAAAYLAAB1bml2ZXJzYWwvaHRtbF9wdWJsaXNoaW5nX3NldHRpbmdzLnhtbFBLAQIAABQAAgAIAE+IQ0pocVKRmgEAAB8GAAAfAAAAAAAAAAEAAAAAAEgOAAB1bml2ZXJzYWwvaHRtbF9za2luX3NldHRpbmdzLmpzUEsBAgAAFAACAAgAT4hDSj08L9HBAAAA5QEAABoAAAAAAAAAAQAAAAAAHxAAAHVuaXZlcnNhbC9pMThuX3ByZXNldHMueG1sUEsBAgAAFAACAAgAT4hDSnL80YFnAAAAawAAABwAAAAAAAAAAQAAAAAAGBEAAHVuaXZlcnNhbC9sb2NhbF9zZXR0aW5ncy54bWxQSwECAAAUAAIACABElFdHI7RO+/sCAACwCAAAFAAAAAAAAAABAAAAAAC5EQAAdW5pdmVyc2FsL3BsYXllci54bWxQSwECAAAUAAIACABPiENKsIcj9GwBAAD3AgAAKQAAAAAAAAABAAAAAADmFAAAdW5pdmVyc2FsL3NraW5fY3VzdG9taXphdGlvbl9zZXR0aW5ncy54bWxQSwECAAAUAAIACABPiENKKoo35ocRAADwYQAAFwAAAAAAAAAAAAAAAACZFgAAdW5pdmVyc2FsL3VuaXZlcnNhbC5wbmdQSwECAAAUAAIACABPiENKle6RfksAAABrAAAAGwAAAAAAAAABAAAAAABVKAAAdW5pdmVyc2FsL3VuaXZlcnNhbC5wbmcueG1sUEsFBgAAAAALAAsASQMAANkoAAAAAA=="/>
  <p:tag name="ISPRING_SCORM_PASSING_SCORE" val="100.000000"/>
  <p:tag name="ISPRING_PRESENTATION_TITLE" val="1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F:\2月份我图原创上传文件\79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26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386486"/>
      </a:accent1>
      <a:accent2>
        <a:srgbClr val="5FC6E1"/>
      </a:accent2>
      <a:accent3>
        <a:srgbClr val="386486"/>
      </a:accent3>
      <a:accent4>
        <a:srgbClr val="5FC6E1"/>
      </a:accent4>
      <a:accent5>
        <a:srgbClr val="386486"/>
      </a:accent5>
      <a:accent6>
        <a:srgbClr val="5FC6E1"/>
      </a:accent6>
      <a:hlink>
        <a:srgbClr val="386486"/>
      </a:hlink>
      <a:folHlink>
        <a:srgbClr val="5FC6E1"/>
      </a:folHlink>
    </a:clrScheme>
    <a:fontScheme name="自定义 1">
      <a:majorFont>
        <a:latin typeface="Calibri"/>
        <a:ea typeface="字魂35号-经典雅黑"/>
        <a:cs typeface=""/>
      </a:majorFont>
      <a:minorFont>
        <a:latin typeface="Calibri"/>
        <a:ea typeface="字魂35号-经典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2DABD18B4E3342ADC48E4AB658DD95" ma:contentTypeVersion="17" ma:contentTypeDescription="Crée un document." ma:contentTypeScope="" ma:versionID="73c23f74be5cbebd5f24011cab641370">
  <xsd:schema xmlns:xsd="http://www.w3.org/2001/XMLSchema" xmlns:xs="http://www.w3.org/2001/XMLSchema" xmlns:p="http://schemas.microsoft.com/office/2006/metadata/properties" xmlns:ns2="7efd63c4-653a-4d21-8d00-2effe4579461" xmlns:ns3="c15478a5-0be8-4f5d-8383-b307d5ba8bf6" xmlns:ns4="985ec44e-1bab-4c0b-9df0-6ba128686fc9" targetNamespace="http://schemas.microsoft.com/office/2006/metadata/properties" ma:root="true" ma:fieldsID="e70e0a5dce087ebaef2a599a42cf4913" ns2:_="" ns3:_="" ns4:_="">
    <xsd:import namespace="7efd63c4-653a-4d21-8d00-2effe4579461"/>
    <xsd:import namespace="c15478a5-0be8-4f5d-8383-b307d5ba8bf6"/>
    <xsd:import namespace="985ec44e-1bab-4c0b-9df0-6ba128686f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4:TaxCatchAll" minOccurs="0"/>
                <xsd:element ref="ns2:lcf76f155ced4ddcb4097134ff3c332f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d63c4-653a-4d21-8d00-2effe45794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5478a5-0be8-4f5d-8383-b307d5ba8bf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4b42697-7146-41e7-be66-199f32c15d7c}" ma:internalName="TaxCatchAll" ma:showField="CatchAllData" ma:web="c15478a5-0be8-4f5d-8383-b307d5ba8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92EF03-E90D-4015-8F7F-2D310C30D3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fd63c4-653a-4d21-8d00-2effe4579461"/>
    <ds:schemaRef ds:uri="c15478a5-0be8-4f5d-8383-b307d5ba8bf6"/>
    <ds:schemaRef ds:uri="985ec44e-1bab-4c0b-9df0-6ba128686f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B1D37C8-67E7-497F-9C85-528E43343B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316</Words>
  <Application>Microsoft Office PowerPoint</Application>
  <PresentationFormat>Grand écran</PresentationFormat>
  <Paragraphs>33</Paragraphs>
  <Slides>8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22" baseType="lpstr">
      <vt:lpstr>Myriad Pro Black</vt:lpstr>
      <vt:lpstr>Arial</vt:lpstr>
      <vt:lpstr>Calibri</vt:lpstr>
      <vt:lpstr>Lato Black</vt:lpstr>
      <vt:lpstr>Lato Medium</vt:lpstr>
      <vt:lpstr>Lato Thin</vt:lpstr>
      <vt:lpstr>Montserrat</vt:lpstr>
      <vt:lpstr>Myriad Pro Light</vt:lpstr>
      <vt:lpstr>Myriad Pro Light Cond</vt:lpstr>
      <vt:lpstr>Symbol</vt:lpstr>
      <vt:lpstr>Times New Roman</vt:lpstr>
      <vt:lpstr>Trebuchet MS</vt:lpstr>
      <vt:lpstr>Wingdings</vt:lpstr>
      <vt:lpstr>Office 主题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2019-03-15T01:00:03Z</dcterms:created>
  <dcterms:modified xsi:type="dcterms:W3CDTF">2023-07-27T16:31:21Z</dcterms:modified>
</cp:coreProperties>
</file>